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3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5" r:id="rId15"/>
    <p:sldId id="272" r:id="rId16"/>
    <p:sldId id="273" r:id="rId17"/>
    <p:sldId id="274" r:id="rId18"/>
    <p:sldId id="271" r:id="rId19"/>
    <p:sldId id="276" r:id="rId20"/>
    <p:sldId id="270" r:id="rId21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66" d="100"/>
          <a:sy n="66" d="100"/>
        </p:scale>
        <p:origin x="1301" y="49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C2E7D-4E87-4AE0-BC10-F8EA264E7988}" type="datetimeFigureOut">
              <a:rPr lang="en-IN" smtClean="0"/>
              <a:t>20-05-2021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28145-6481-4FA2-83E6-B2261FEAC3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612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5CDBC46-C303-4F8D-83BA-F424AFF4D50B}" type="datetime1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956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8389F-BC9A-4A67-91DE-CC7EC5B9B787}" type="datetime1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88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31C1B-1A1E-4087-B4E1-C576B250D6D2}" type="datetime1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664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86CD7-20C8-4EF0-B9B3-F7FBEE76606A}" type="datetime1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664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C270-DAF9-42A9-9B94-475792655B13}" type="datetime1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260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7568-9C6C-4DEF-B94F-7EF56D00B4D6}" type="datetime1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162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62823-9D3F-432A-9E24-70AEB3ED4E6B}" type="datetime1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432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04DE5-84E3-4947-8961-FF6EBE765132}" type="datetime1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75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7710-1C83-4DEB-99EB-0DCD8A747534}" type="datetime1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064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77875" y="409096"/>
            <a:ext cx="9636251" cy="457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49527" y="4611421"/>
            <a:ext cx="10092944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6DCBE-3C19-43E4-9FA9-B95959CF0FEA}" type="datetime1">
              <a:rPr lang="en-US" smtClean="0"/>
              <a:t>5/20/2021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1285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8849" y="178053"/>
            <a:ext cx="11274299" cy="623248"/>
          </a:xfrm>
        </p:spPr>
        <p:txBody>
          <a:bodyPr lIns="0" tIns="0" rIns="0" bIns="0"/>
          <a:lstStyle>
            <a:lvl1pPr>
              <a:defRPr sz="4050" b="1" i="0" u="sng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60008" y="2573022"/>
            <a:ext cx="5446395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90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27744-7D9F-428E-AC9E-BADD92C81DCB}" type="datetime1">
              <a:rPr lang="en-US" smtClean="0"/>
              <a:t>5/20/2021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694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93A94-A561-4E23-8E81-96686C79F00C}" type="datetime1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47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0C61B-FD83-434B-B207-AB2ED0D078C2}" type="datetime1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68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0E197-5717-464B-AF6C-3962CC8D7976}" type="datetime1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62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23D09-8893-4C01-A25D-D96F41427236}" type="datetime1">
              <a:rPr lang="en-US" smtClean="0"/>
              <a:t>5/20/2021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449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245B3-5146-4F6F-BF24-258E65D5027A}" type="datetime1">
              <a:rPr lang="en-US" smtClean="0"/>
              <a:t>5/20/2021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443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5AD1F-5AF7-4FD2-A49F-195F00D5CDEF}" type="datetime1">
              <a:rPr lang="en-US" smtClean="0"/>
              <a:t>5/20/2021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7959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3843D-69C4-4A9D-908D-B8B7176BDDBB}" type="datetime1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48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B4C55-80AB-4A60-A071-43F38C5090B8}" type="datetime1">
              <a:rPr lang="en-US" smtClean="0"/>
              <a:t>5/20/2021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88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BB906F-7682-4F3F-94E8-696FEE9E5868}" type="datetime1">
              <a:rPr lang="en-US" smtClean="0"/>
              <a:t>5/20/2021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31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2406" y="1023842"/>
            <a:ext cx="6068854" cy="2014975"/>
          </a:xfrm>
          <a:prstGeom prst="rect">
            <a:avLst/>
          </a:prstGeom>
        </p:spPr>
        <p:txBody>
          <a:bodyPr vert="horz" wrap="square" lIns="0" tIns="235268" rIns="0" bIns="0" rtlCol="0">
            <a:spAutoFit/>
          </a:bodyPr>
          <a:lstStyle/>
          <a:p>
            <a:pPr marL="9525">
              <a:spcBef>
                <a:spcPts val="1852"/>
              </a:spcBef>
            </a:pPr>
            <a:r>
              <a:rPr sz="7200" spc="-30" dirty="0">
                <a:solidFill>
                  <a:srgbClr val="FF0000"/>
                </a:solidFill>
                <a:latin typeface="Arial Black"/>
                <a:cs typeface="Arial Black"/>
              </a:rPr>
              <a:t>E-AUCTION</a:t>
            </a:r>
            <a:endParaRPr sz="7200">
              <a:latin typeface="Arial Black"/>
              <a:cs typeface="Arial Black"/>
            </a:endParaRPr>
          </a:p>
          <a:p>
            <a:pPr marL="2933700">
              <a:spcBef>
                <a:spcPts val="889"/>
              </a:spcBef>
            </a:pPr>
            <a:r>
              <a:rPr sz="3600" b="1" spc="-4" dirty="0">
                <a:solidFill>
                  <a:srgbClr val="FF0000"/>
                </a:solidFill>
                <a:latin typeface="Trebuchet MS"/>
                <a:cs typeface="Trebuchet MS"/>
              </a:rPr>
              <a:t>Bid</a:t>
            </a:r>
            <a:r>
              <a:rPr sz="3600" b="1" spc="-19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600" b="1" spc="-4" dirty="0">
                <a:solidFill>
                  <a:srgbClr val="FF0000"/>
                </a:solidFill>
                <a:latin typeface="Trebuchet MS"/>
                <a:cs typeface="Trebuchet MS"/>
              </a:rPr>
              <a:t>It</a:t>
            </a:r>
            <a:r>
              <a:rPr sz="3600" b="1" spc="-68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600" b="1" spc="-236" dirty="0">
                <a:solidFill>
                  <a:srgbClr val="FF0000"/>
                </a:solidFill>
                <a:latin typeface="Trebuchet MS"/>
                <a:cs typeface="Trebuchet MS"/>
              </a:rPr>
              <a:t>To</a:t>
            </a:r>
            <a:r>
              <a:rPr sz="3600" b="1" spc="-1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600" b="1" dirty="0">
                <a:solidFill>
                  <a:srgbClr val="FF0000"/>
                </a:solidFill>
                <a:latin typeface="Trebuchet MS"/>
                <a:cs typeface="Trebuchet MS"/>
              </a:rPr>
              <a:t>Win</a:t>
            </a:r>
            <a:r>
              <a:rPr sz="3600" b="1" spc="-11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3600" b="1" spc="-4" dirty="0">
                <a:solidFill>
                  <a:srgbClr val="FF0000"/>
                </a:solidFill>
                <a:latin typeface="Trebuchet MS"/>
                <a:cs typeface="Trebuchet MS"/>
              </a:rPr>
              <a:t>It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BCFBD-336C-41A7-BCAC-B54828A12BA9}"/>
              </a:ext>
            </a:extLst>
          </p:cNvPr>
          <p:cNvSpPr txBox="1"/>
          <p:nvPr/>
        </p:nvSpPr>
        <p:spPr>
          <a:xfrm>
            <a:off x="2482406" y="3819184"/>
            <a:ext cx="3257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Aniket chikane</a:t>
            </a:r>
          </a:p>
          <a:p>
            <a:r>
              <a:rPr lang="en-US" sz="2400" dirty="0"/>
              <a:t>Prajwal banker</a:t>
            </a:r>
          </a:p>
          <a:p>
            <a:r>
              <a:rPr lang="en-US" sz="2400" dirty="0" err="1"/>
              <a:t>Samadhan</a:t>
            </a:r>
            <a:r>
              <a:rPr lang="en-US" sz="2400" dirty="0"/>
              <a:t> Deshmukh</a:t>
            </a:r>
          </a:p>
          <a:p>
            <a:r>
              <a:rPr lang="en-US" sz="2400" dirty="0" err="1"/>
              <a:t>Dange</a:t>
            </a:r>
            <a:r>
              <a:rPr lang="en-US" sz="2400" dirty="0"/>
              <a:t> Rahul</a:t>
            </a:r>
          </a:p>
          <a:p>
            <a:r>
              <a:rPr lang="en-US" sz="2400" dirty="0" err="1"/>
              <a:t>Abhishekh</a:t>
            </a:r>
            <a:r>
              <a:rPr lang="en-US" sz="2400" dirty="0"/>
              <a:t> </a:t>
            </a:r>
            <a:r>
              <a:rPr lang="en-US" sz="2400" dirty="0" err="1"/>
              <a:t>Dhanapune</a:t>
            </a:r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337B2-A765-4FE1-8F51-90750954CCD5}"/>
              </a:ext>
            </a:extLst>
          </p:cNvPr>
          <p:cNvSpPr txBox="1"/>
          <p:nvPr/>
        </p:nvSpPr>
        <p:spPr>
          <a:xfrm>
            <a:off x="7370160" y="42672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Guided by:-</a:t>
            </a:r>
          </a:p>
          <a:p>
            <a:r>
              <a:rPr lang="en-US" sz="2400" dirty="0"/>
              <a:t>Prof J. N. </a:t>
            </a:r>
            <a:r>
              <a:rPr lang="en-US" sz="2400" dirty="0" err="1"/>
              <a:t>Ganthade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9C480-17FA-42F0-B7B8-6B83E3D278F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</a:t>
            </a:fld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B34D68-B033-45F5-B1EC-8F6271D37421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6A0FEF5D-AE4B-470F-BC98-4432E28440FF}" type="datetime1">
              <a:rPr lang="en-US" smtClean="0"/>
              <a:t>5/20/2021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31491" y="1517228"/>
            <a:ext cx="7308533" cy="560634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sz="3975" spc="-4" dirty="0">
                <a:solidFill>
                  <a:srgbClr val="000000"/>
                </a:solidFill>
                <a:latin typeface="Trebuchet MS"/>
                <a:cs typeface="Trebuchet MS"/>
              </a:rPr>
              <a:t>HOW</a:t>
            </a:r>
            <a:r>
              <a:rPr sz="3975" spc="-11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975" dirty="0">
                <a:solidFill>
                  <a:srgbClr val="000000"/>
                </a:solidFill>
                <a:latin typeface="Trebuchet MS"/>
                <a:cs typeface="Trebuchet MS"/>
              </a:rPr>
              <a:t>E-AUCTION</a:t>
            </a:r>
            <a:r>
              <a:rPr sz="3975" spc="-8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975" spc="-4" dirty="0">
                <a:solidFill>
                  <a:srgbClr val="000000"/>
                </a:solidFill>
                <a:latin typeface="Trebuchet MS"/>
                <a:cs typeface="Trebuchet MS"/>
              </a:rPr>
              <a:t>IS</a:t>
            </a:r>
            <a:r>
              <a:rPr sz="3975" spc="-101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975" dirty="0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sz="3975" spc="-229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975" dirty="0">
                <a:solidFill>
                  <a:srgbClr val="000000"/>
                </a:solidFill>
                <a:latin typeface="Trebuchet MS"/>
                <a:cs typeface="Trebuchet MS"/>
              </a:rPr>
              <a:t>ANSWER</a:t>
            </a:r>
            <a:endParaRPr sz="3975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1491" y="2478026"/>
            <a:ext cx="7806690" cy="293750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91233" y="2398128"/>
            <a:ext cx="7578566" cy="2533066"/>
          </a:xfrm>
          <a:prstGeom prst="rect">
            <a:avLst/>
          </a:prstGeom>
        </p:spPr>
        <p:txBody>
          <a:bodyPr vert="horz" wrap="square" lIns="0" tIns="105728" rIns="0" bIns="0" rtlCol="0">
            <a:spAutoFit/>
          </a:bodyPr>
          <a:lstStyle/>
          <a:p>
            <a:pPr marL="9525">
              <a:spcBef>
                <a:spcPts val="832"/>
              </a:spcBef>
            </a:pPr>
            <a:r>
              <a:rPr sz="1688" spc="225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688" spc="8" dirty="0">
                <a:solidFill>
                  <a:srgbClr val="90C225"/>
                </a:solidFill>
                <a:latin typeface="Lucida Sans Unicode"/>
                <a:cs typeface="Lucida Sans Unicode"/>
              </a:rPr>
              <a:t> </a:t>
            </a:r>
            <a:r>
              <a:rPr sz="2100" spc="-15" dirty="0">
                <a:solidFill>
                  <a:srgbClr val="404040"/>
                </a:solidFill>
                <a:latin typeface="Trebuchet MS"/>
                <a:cs typeface="Trebuchet MS"/>
              </a:rPr>
              <a:t>Provides</a:t>
            </a:r>
            <a:r>
              <a:rPr sz="2100" spc="1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4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4" dirty="0">
                <a:solidFill>
                  <a:srgbClr val="404040"/>
                </a:solidFill>
                <a:latin typeface="Trebuchet MS"/>
                <a:cs typeface="Trebuchet MS"/>
              </a:rPr>
              <a:t>global</a:t>
            </a:r>
            <a:r>
              <a:rPr sz="2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platform</a:t>
            </a:r>
            <a:r>
              <a:rPr sz="2100" spc="1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4" dirty="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sz="2100" spc="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bidders</a:t>
            </a:r>
            <a:r>
              <a:rPr sz="2100" spc="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4" dirty="0">
                <a:solidFill>
                  <a:srgbClr val="404040"/>
                </a:solidFill>
                <a:latin typeface="Trebuchet MS"/>
                <a:cs typeface="Trebuchet MS"/>
              </a:rPr>
              <a:t>by getting</a:t>
            </a:r>
            <a:r>
              <a:rPr sz="2100" spc="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4" dirty="0">
                <a:solidFill>
                  <a:srgbClr val="404040"/>
                </a:solidFill>
                <a:latin typeface="Trebuchet MS"/>
                <a:cs typeface="Trebuchet MS"/>
              </a:rPr>
              <a:t>it</a:t>
            </a:r>
            <a:r>
              <a:rPr sz="2100" spc="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4" dirty="0">
                <a:solidFill>
                  <a:srgbClr val="404040"/>
                </a:solidFill>
                <a:latin typeface="Trebuchet MS"/>
                <a:cs typeface="Trebuchet MS"/>
              </a:rPr>
              <a:t>to </a:t>
            </a:r>
            <a:r>
              <a:rPr sz="2100" spc="-11" dirty="0">
                <a:solidFill>
                  <a:srgbClr val="404040"/>
                </a:solidFill>
                <a:latin typeface="Trebuchet MS"/>
                <a:cs typeface="Trebuchet MS"/>
              </a:rPr>
              <a:t>masses</a:t>
            </a:r>
            <a:endParaRPr sz="2100">
              <a:latin typeface="Trebuchet MS"/>
              <a:cs typeface="Trebuchet MS"/>
            </a:endParaRPr>
          </a:p>
          <a:p>
            <a:pPr marL="9525">
              <a:spcBef>
                <a:spcPts val="758"/>
              </a:spcBef>
            </a:pPr>
            <a:r>
              <a:rPr sz="1688" spc="225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688" spc="8" dirty="0">
                <a:solidFill>
                  <a:srgbClr val="90C225"/>
                </a:solidFill>
                <a:latin typeface="Lucida Sans Unicode"/>
                <a:cs typeface="Lucida Sans Unicode"/>
              </a:rPr>
              <a:t> </a:t>
            </a:r>
            <a:r>
              <a:rPr sz="2100" spc="-4" dirty="0">
                <a:solidFill>
                  <a:srgbClr val="404040"/>
                </a:solidFill>
                <a:latin typeface="Trebuchet MS"/>
                <a:cs typeface="Trebuchet MS"/>
              </a:rPr>
              <a:t>Any</a:t>
            </a:r>
            <a:r>
              <a:rPr sz="2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interested</a:t>
            </a:r>
            <a:r>
              <a:rPr sz="2100" spc="2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party</a:t>
            </a:r>
            <a:r>
              <a:rPr sz="2100" spc="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can</a:t>
            </a:r>
            <a:r>
              <a:rPr sz="2100" spc="-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put</a:t>
            </a:r>
            <a:r>
              <a:rPr sz="2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their</a:t>
            </a:r>
            <a:r>
              <a:rPr sz="2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4" dirty="0">
                <a:solidFill>
                  <a:srgbClr val="404040"/>
                </a:solidFill>
                <a:latin typeface="Trebuchet MS"/>
                <a:cs typeface="Trebuchet MS"/>
              </a:rPr>
              <a:t>goods</a:t>
            </a:r>
            <a:r>
              <a:rPr sz="2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sz="2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auction.</a:t>
            </a:r>
            <a:endParaRPr sz="2100">
              <a:latin typeface="Trebuchet MS"/>
              <a:cs typeface="Trebuchet MS"/>
            </a:endParaRPr>
          </a:p>
          <a:p>
            <a:pPr marL="9525">
              <a:spcBef>
                <a:spcPts val="746"/>
              </a:spcBef>
            </a:pPr>
            <a:r>
              <a:rPr sz="1688" spc="225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688" dirty="0">
                <a:solidFill>
                  <a:srgbClr val="90C225"/>
                </a:solidFill>
                <a:latin typeface="Lucida Sans Unicode"/>
                <a:cs typeface="Lucida Sans Unicode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Large number </a:t>
            </a:r>
            <a:r>
              <a:rPr sz="2100" spc="-4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bidders</a:t>
            </a:r>
            <a:endParaRPr sz="2100">
              <a:latin typeface="Trebuchet MS"/>
              <a:cs typeface="Trebuchet MS"/>
            </a:endParaRPr>
          </a:p>
          <a:p>
            <a:pPr marL="9525">
              <a:spcBef>
                <a:spcPts val="746"/>
              </a:spcBef>
            </a:pPr>
            <a:r>
              <a:rPr sz="1688" spc="225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688" dirty="0">
                <a:solidFill>
                  <a:srgbClr val="90C225"/>
                </a:solidFill>
                <a:latin typeface="Lucida Sans Unicode"/>
                <a:cs typeface="Lucida Sans Unicode"/>
              </a:rPr>
              <a:t> </a:t>
            </a:r>
            <a:r>
              <a:rPr sz="2100" spc="-4" dirty="0">
                <a:solidFill>
                  <a:srgbClr val="404040"/>
                </a:solidFill>
                <a:latin typeface="Trebuchet MS"/>
                <a:cs typeface="Trebuchet MS"/>
              </a:rPr>
              <a:t>Large</a:t>
            </a:r>
            <a:r>
              <a:rPr sz="2100" spc="-1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number</a:t>
            </a:r>
            <a:r>
              <a:rPr sz="2100" spc="-1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4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4" dirty="0">
                <a:solidFill>
                  <a:srgbClr val="404040"/>
                </a:solidFill>
                <a:latin typeface="Trebuchet MS"/>
                <a:cs typeface="Trebuchet MS"/>
              </a:rPr>
              <a:t>sellers</a:t>
            </a:r>
            <a:endParaRPr sz="2100">
              <a:latin typeface="Trebuchet MS"/>
              <a:cs typeface="Trebuchet MS"/>
            </a:endParaRPr>
          </a:p>
          <a:p>
            <a:pPr marL="9525">
              <a:spcBef>
                <a:spcPts val="758"/>
              </a:spcBef>
            </a:pPr>
            <a:r>
              <a:rPr sz="1688" spc="225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688" spc="8" dirty="0">
                <a:solidFill>
                  <a:srgbClr val="90C225"/>
                </a:solidFill>
                <a:latin typeface="Lucida Sans Unicode"/>
                <a:cs typeface="Lucida Sans Unicode"/>
              </a:rPr>
              <a:t> </a:t>
            </a:r>
            <a:r>
              <a:rPr sz="2100" spc="-4" dirty="0">
                <a:solidFill>
                  <a:srgbClr val="404040"/>
                </a:solidFill>
                <a:latin typeface="Trebuchet MS"/>
                <a:cs typeface="Trebuchet MS"/>
              </a:rPr>
              <a:t>No</a:t>
            </a:r>
            <a:r>
              <a:rPr sz="2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need</a:t>
            </a:r>
            <a:r>
              <a:rPr sz="2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4" dirty="0">
                <a:solidFill>
                  <a:srgbClr val="404040"/>
                </a:solidFill>
                <a:latin typeface="Trebuchet MS"/>
                <a:cs typeface="Trebuchet MS"/>
              </a:rPr>
              <a:t>to be</a:t>
            </a:r>
            <a:r>
              <a:rPr sz="2100" spc="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physically</a:t>
            </a:r>
            <a:r>
              <a:rPr sz="2100" spc="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present</a:t>
            </a:r>
            <a:r>
              <a:rPr sz="2100" spc="1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there</a:t>
            </a:r>
            <a:r>
              <a:rPr sz="2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4" dirty="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sz="2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100" spc="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bidders</a:t>
            </a:r>
            <a:endParaRPr sz="2100">
              <a:latin typeface="Trebuchet MS"/>
              <a:cs typeface="Trebuchet MS"/>
            </a:endParaRPr>
          </a:p>
          <a:p>
            <a:pPr marL="9525">
              <a:spcBef>
                <a:spcPts val="750"/>
              </a:spcBef>
            </a:pPr>
            <a:r>
              <a:rPr sz="1688" spc="225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688" spc="8" dirty="0">
                <a:solidFill>
                  <a:srgbClr val="90C225"/>
                </a:solidFill>
                <a:latin typeface="Lucida Sans Unicode"/>
                <a:cs typeface="Lucida Sans Unicode"/>
              </a:rPr>
              <a:t> </a:t>
            </a:r>
            <a:r>
              <a:rPr sz="2100" spc="-26" dirty="0">
                <a:solidFill>
                  <a:srgbClr val="404040"/>
                </a:solidFill>
                <a:latin typeface="Trebuchet MS"/>
                <a:cs typeface="Trebuchet MS"/>
              </a:rPr>
              <a:t>Transactions</a:t>
            </a:r>
            <a:r>
              <a:rPr sz="2100" spc="4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are</a:t>
            </a:r>
            <a:r>
              <a:rPr sz="2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4" dirty="0">
                <a:solidFill>
                  <a:srgbClr val="404040"/>
                </a:solidFill>
                <a:latin typeface="Trebuchet MS"/>
                <a:cs typeface="Trebuchet MS"/>
              </a:rPr>
              <a:t>safe</a:t>
            </a:r>
            <a:r>
              <a:rPr sz="2100" spc="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4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2100" spc="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4" dirty="0">
                <a:solidFill>
                  <a:srgbClr val="404040"/>
                </a:solidFill>
                <a:latin typeface="Trebuchet MS"/>
                <a:cs typeface="Trebuchet MS"/>
              </a:rPr>
              <a:t>it</a:t>
            </a:r>
            <a:r>
              <a:rPr sz="2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safeguard</a:t>
            </a:r>
            <a:r>
              <a:rPr sz="2100" spc="1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both</a:t>
            </a:r>
            <a:r>
              <a:rPr sz="2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100" spc="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100" spc="-8" dirty="0">
                <a:solidFill>
                  <a:srgbClr val="404040"/>
                </a:solidFill>
                <a:latin typeface="Trebuchet MS"/>
                <a:cs typeface="Trebuchet MS"/>
              </a:rPr>
              <a:t>parties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76EE8A-1491-4D23-82BF-0DDF47BAC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10</a:t>
            </a:fld>
            <a:endParaRPr lang="en-IN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9256C1E-DC0B-455E-92AE-F920B8090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3528F-1F3D-4CD8-8693-FAD19576B8CD}" type="datetime1">
              <a:rPr lang="en-US" smtClean="0"/>
              <a:t>5/20/2021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5B246-1D32-430D-87B3-4DEFC213A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11</a:t>
            </a:fld>
            <a:endParaRPr lang="en-IN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32D6189-8F9E-4072-B267-30D3297A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03EB-06DF-4901-B97B-944A08FF8AE8}" type="datetime1">
              <a:rPr lang="en-US" smtClean="0"/>
              <a:t>5/20/2021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3303F-6E34-4719-89EA-CD392E9A1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30" y="609600"/>
            <a:ext cx="1109674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17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09066-399E-4EBA-9EEF-B36192C4E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12</a:t>
            </a:fld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21F1C69-A21F-41EA-A8FA-B10E2667E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E939D-49FF-4D78-8287-9FC92B6F16D0}" type="datetime1">
              <a:rPr lang="en-US" smtClean="0"/>
              <a:t>5/20/2021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5A4FF-5B2F-42AA-A9F2-2F80DB6A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3400"/>
            <a:ext cx="11125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40EAF0-A757-4111-9315-C36E03EFAD56}"/>
              </a:ext>
            </a:extLst>
          </p:cNvPr>
          <p:cNvSpPr txBox="1"/>
          <p:nvPr/>
        </p:nvSpPr>
        <p:spPr>
          <a:xfrm>
            <a:off x="239486" y="457200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Administator</a:t>
            </a:r>
            <a:r>
              <a:rPr lang="en-US" sz="3200" dirty="0"/>
              <a:t> login:-</a:t>
            </a:r>
            <a:endParaRPr lang="en-IN" sz="3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D83D7-691B-4E68-B4A5-1C5FB29B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13</a:t>
            </a:fld>
            <a:endParaRPr lang="en-IN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0A6C4D2-0A60-4CC7-B5F9-0B8DF20D1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40943-077E-4A77-A16D-D82F34818187}" type="datetime1">
              <a:rPr lang="en-US" smtClean="0"/>
              <a:t>5/20/2021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0521E-80A9-46D8-9F32-EE85F159E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86331"/>
            <a:ext cx="10353901" cy="521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09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3A18C4-12CC-4294-A0DD-B65546D42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5AD1F-5AF7-4FD2-A49F-195F00D5CDEF}" type="datetime1">
              <a:rPr lang="en-US" smtClean="0"/>
              <a:t>5/20/2021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A7122A-1DFC-491A-A691-BE6452333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5D971-897E-48F9-BC38-7AF755980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3400"/>
            <a:ext cx="109728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86EC77-CCF9-4A11-A7FA-DE90F1CA02AB}"/>
              </a:ext>
            </a:extLst>
          </p:cNvPr>
          <p:cNvSpPr txBox="1"/>
          <p:nvPr/>
        </p:nvSpPr>
        <p:spPr>
          <a:xfrm>
            <a:off x="609600" y="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Registration form:-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367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C6A050-7A48-4FA6-824C-9EF169DC8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5AD1F-5AF7-4FD2-A49F-195F00D5CDEF}" type="datetime1">
              <a:rPr lang="en-US" smtClean="0"/>
              <a:t>5/20/2021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9265AC-B3B3-44D1-AE62-970D3398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15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3CF2C-B977-475E-892A-8CFB9135B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09600"/>
            <a:ext cx="11049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7EECC3-607C-4D72-BC41-7436745AD957}"/>
              </a:ext>
            </a:extLst>
          </p:cNvPr>
          <p:cNvSpPr txBox="1"/>
          <p:nvPr/>
        </p:nvSpPr>
        <p:spPr>
          <a:xfrm>
            <a:off x="533400" y="0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username or password incorrect:-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814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DEE910-3736-42F0-92CE-AE33DF3BD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5AD1F-5AF7-4FD2-A49F-195F00D5CDEF}" type="datetime1">
              <a:rPr lang="en-US" smtClean="0"/>
              <a:t>5/20/2021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AEE2F3-E1BE-4AC2-BE34-5C4BD157D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0F0B7-AC98-4299-A7F3-94182EB98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78" y="533400"/>
            <a:ext cx="11116322" cy="5791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E8AF79-AFD4-4000-8B43-1B243B1C6BE5}"/>
              </a:ext>
            </a:extLst>
          </p:cNvPr>
          <p:cNvSpPr txBox="1"/>
          <p:nvPr/>
        </p:nvSpPr>
        <p:spPr>
          <a:xfrm>
            <a:off x="542278" y="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User login:-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897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1DA9ED-6D3B-43F9-AF5E-50F92A26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5AD1F-5AF7-4FD2-A49F-195F00D5CDEF}" type="datetime1">
              <a:rPr lang="en-US" smtClean="0"/>
              <a:t>5/20/2021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0CD4B-F095-4703-903A-C88C2A16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06A2F-2665-4065-ACCB-4593380E6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09600"/>
            <a:ext cx="11049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AF5329-1D68-4E09-88F0-A9ECEA7C6B3A}"/>
              </a:ext>
            </a:extLst>
          </p:cNvPr>
          <p:cNvSpPr txBox="1"/>
          <p:nvPr/>
        </p:nvSpPr>
        <p:spPr>
          <a:xfrm>
            <a:off x="609600" y="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sell product:-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757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5E724C-DD5B-4C6E-90AE-F9D71415B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5AD1F-5AF7-4FD2-A49F-195F00D5CDEF}" type="datetime1">
              <a:rPr lang="en-US" smtClean="0"/>
              <a:t>5/20/2021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5024B0-D2FB-48E3-BF28-279BAD03E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6A345-E7A0-4958-A072-2991B319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3400"/>
            <a:ext cx="11049000" cy="579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92F35F-CDA7-4DE8-90A1-979BE38F3675}"/>
              </a:ext>
            </a:extLst>
          </p:cNvPr>
          <p:cNvSpPr txBox="1"/>
          <p:nvPr/>
        </p:nvSpPr>
        <p:spPr>
          <a:xfrm>
            <a:off x="457200" y="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reset password:-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935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11B019-13AF-4824-BAD9-CBE3B8288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5AD1F-5AF7-4FD2-A49F-195F00D5CDEF}" type="datetime1">
              <a:rPr lang="en-US" smtClean="0"/>
              <a:t>5/20/2021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86AB8-DA9D-42C9-A36A-A3B8CCE9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19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35FD0-71D0-4DD2-A9A4-6577B1522BF9}"/>
              </a:ext>
            </a:extLst>
          </p:cNvPr>
          <p:cNvSpPr txBox="1"/>
          <p:nvPr/>
        </p:nvSpPr>
        <p:spPr>
          <a:xfrm>
            <a:off x="838200" y="990600"/>
            <a:ext cx="838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References:-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4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35481" y="1469768"/>
            <a:ext cx="4465319" cy="564096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spcBef>
                <a:spcPts val="79"/>
              </a:spcBef>
            </a:pPr>
            <a:r>
              <a:rPr sz="3600" dirty="0">
                <a:latin typeface="Trebuchet MS"/>
                <a:cs typeface="Trebuchet MS"/>
              </a:rPr>
              <a:t>PROJECT</a:t>
            </a:r>
            <a:r>
              <a:rPr sz="3600" spc="-83" dirty="0">
                <a:latin typeface="Trebuchet MS"/>
                <a:cs typeface="Trebuchet MS"/>
              </a:rPr>
              <a:t> </a:t>
            </a:r>
            <a:r>
              <a:rPr sz="3600" spc="-4" dirty="0">
                <a:latin typeface="Trebuchet MS"/>
                <a:cs typeface="Trebuchet MS"/>
              </a:rPr>
              <a:t>OBJECTIVE</a:t>
            </a:r>
            <a:endParaRPr sz="3600" dirty="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5481" y="2576322"/>
            <a:ext cx="7828407" cy="249288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94537" y="2594707"/>
            <a:ext cx="7694771" cy="24366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24314" marR="3810" indent="-215265">
              <a:spcBef>
                <a:spcPts val="75"/>
              </a:spcBef>
              <a:buFont typeface="Arial"/>
              <a:buChar char="•"/>
              <a:tabLst>
                <a:tab pos="224314" algn="l"/>
                <a:tab pos="224790" algn="l"/>
                <a:tab pos="1357789" algn="l"/>
              </a:tabLst>
            </a:pPr>
            <a:r>
              <a:rPr spc="-4" dirty="0">
                <a:latin typeface="Trebuchet MS"/>
                <a:cs typeface="Trebuchet MS"/>
              </a:rPr>
              <a:t>Objective	behind</a:t>
            </a:r>
            <a:r>
              <a:rPr spc="4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this</a:t>
            </a:r>
            <a:r>
              <a:rPr spc="4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project</a:t>
            </a:r>
            <a:r>
              <a:rPr spc="8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is</a:t>
            </a:r>
            <a:r>
              <a:rPr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to</a:t>
            </a:r>
            <a:r>
              <a:rPr spc="-8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provide</a:t>
            </a:r>
            <a:r>
              <a:rPr spc="15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an</a:t>
            </a:r>
            <a:r>
              <a:rPr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easy</a:t>
            </a:r>
            <a:r>
              <a:rPr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and effective</a:t>
            </a:r>
            <a:r>
              <a:rPr spc="4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way</a:t>
            </a:r>
            <a:r>
              <a:rPr spc="8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to </a:t>
            </a:r>
            <a:r>
              <a:rPr spc="-533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bidders</a:t>
            </a:r>
            <a:r>
              <a:rPr spc="1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,</a:t>
            </a:r>
            <a:r>
              <a:rPr spc="-4" dirty="0">
                <a:latin typeface="Trebuchet MS"/>
                <a:cs typeface="Trebuchet MS"/>
              </a:rPr>
              <a:t> Who</a:t>
            </a:r>
            <a:r>
              <a:rPr spc="4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are</a:t>
            </a:r>
            <a:r>
              <a:rPr spc="4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willing</a:t>
            </a:r>
            <a:r>
              <a:rPr spc="11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to</a:t>
            </a:r>
            <a:r>
              <a:rPr spc="-8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turn</a:t>
            </a:r>
            <a:r>
              <a:rPr spc="8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their</a:t>
            </a:r>
            <a:r>
              <a:rPr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money</a:t>
            </a:r>
            <a:r>
              <a:rPr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into</a:t>
            </a:r>
            <a:r>
              <a:rPr spc="4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asset.</a:t>
            </a:r>
            <a:endParaRPr>
              <a:latin typeface="Trebuchet MS"/>
              <a:cs typeface="Trebuchet MS"/>
            </a:endParaRPr>
          </a:p>
          <a:p>
            <a:pPr>
              <a:spcBef>
                <a:spcPts val="26"/>
              </a:spcBef>
              <a:buFont typeface="Arial"/>
              <a:buChar char="•"/>
            </a:pPr>
            <a:endParaRPr sz="1838">
              <a:latin typeface="Trebuchet MS"/>
              <a:cs typeface="Trebuchet MS"/>
            </a:endParaRPr>
          </a:p>
          <a:p>
            <a:pPr marL="224314" marR="17145" indent="-215265"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pc="-4" dirty="0">
                <a:latin typeface="Trebuchet MS"/>
                <a:cs typeface="Trebuchet MS"/>
              </a:rPr>
              <a:t>Here</a:t>
            </a:r>
            <a:r>
              <a:rPr spc="11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they </a:t>
            </a:r>
            <a:r>
              <a:rPr dirty="0">
                <a:latin typeface="Trebuchet MS"/>
                <a:cs typeface="Trebuchet MS"/>
              </a:rPr>
              <a:t>find</a:t>
            </a:r>
            <a:r>
              <a:rPr spc="-4" dirty="0">
                <a:latin typeface="Trebuchet MS"/>
                <a:cs typeface="Trebuchet MS"/>
              </a:rPr>
              <a:t> each</a:t>
            </a:r>
            <a:r>
              <a:rPr spc="11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and</a:t>
            </a:r>
            <a:r>
              <a:rPr spc="-8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everything</a:t>
            </a:r>
            <a:r>
              <a:rPr spc="11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which</a:t>
            </a:r>
            <a:r>
              <a:rPr spc="4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they are</a:t>
            </a:r>
            <a:r>
              <a:rPr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looking</a:t>
            </a:r>
            <a:r>
              <a:rPr spc="8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for</a:t>
            </a:r>
            <a:r>
              <a:rPr spc="-4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.</a:t>
            </a:r>
            <a:r>
              <a:rPr spc="11" dirty="0">
                <a:latin typeface="Trebuchet MS"/>
                <a:cs typeface="Trebuchet MS"/>
              </a:rPr>
              <a:t> </a:t>
            </a:r>
            <a:r>
              <a:rPr spc="-45" dirty="0">
                <a:latin typeface="Trebuchet MS"/>
                <a:cs typeface="Trebuchet MS"/>
              </a:rPr>
              <a:t>We</a:t>
            </a:r>
            <a:r>
              <a:rPr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kept </a:t>
            </a:r>
            <a:r>
              <a:rPr spc="-533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each</a:t>
            </a:r>
            <a:r>
              <a:rPr spc="15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and</a:t>
            </a:r>
            <a:r>
              <a:rPr spc="34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every</a:t>
            </a:r>
            <a:r>
              <a:rPr spc="30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aspects</a:t>
            </a:r>
            <a:r>
              <a:rPr spc="26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of</a:t>
            </a:r>
            <a:r>
              <a:rPr spc="23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bidders</a:t>
            </a:r>
            <a:r>
              <a:rPr spc="45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into</a:t>
            </a:r>
            <a:r>
              <a:rPr spc="19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our</a:t>
            </a:r>
            <a:r>
              <a:rPr spc="30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mind</a:t>
            </a:r>
            <a:r>
              <a:rPr spc="19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and</a:t>
            </a:r>
            <a:r>
              <a:rPr spc="30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try</a:t>
            </a:r>
            <a:r>
              <a:rPr spc="26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to</a:t>
            </a:r>
            <a:r>
              <a:rPr spc="15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fix </a:t>
            </a:r>
            <a:r>
              <a:rPr spc="4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everything</a:t>
            </a:r>
            <a:r>
              <a:rPr spc="4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user</a:t>
            </a:r>
            <a:r>
              <a:rPr spc="8" dirty="0">
                <a:latin typeface="Trebuchet MS"/>
                <a:cs typeface="Trebuchet MS"/>
              </a:rPr>
              <a:t> </a:t>
            </a:r>
            <a:r>
              <a:rPr spc="-26" dirty="0">
                <a:latin typeface="Trebuchet MS"/>
                <a:cs typeface="Trebuchet MS"/>
              </a:rPr>
              <a:t>friendly.</a:t>
            </a:r>
            <a:endParaRPr>
              <a:latin typeface="Trebuchet MS"/>
              <a:cs typeface="Trebuchet MS"/>
            </a:endParaRPr>
          </a:p>
          <a:p>
            <a:pPr marL="224314" marR="229553" indent="-215265">
              <a:spcBef>
                <a:spcPts val="1624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dirty="0">
                <a:latin typeface="Trebuchet MS"/>
                <a:cs typeface="Trebuchet MS"/>
              </a:rPr>
              <a:t>The</a:t>
            </a:r>
            <a:r>
              <a:rPr spc="-4" dirty="0">
                <a:latin typeface="Trebuchet MS"/>
                <a:cs typeface="Trebuchet MS"/>
              </a:rPr>
              <a:t> project</a:t>
            </a:r>
            <a:r>
              <a:rPr spc="4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has been</a:t>
            </a:r>
            <a:r>
              <a:rPr spc="4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designed</a:t>
            </a:r>
            <a:r>
              <a:rPr spc="11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to</a:t>
            </a:r>
            <a:r>
              <a:rPr spc="-8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simulate</a:t>
            </a:r>
            <a:r>
              <a:rPr spc="8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the</a:t>
            </a:r>
            <a:r>
              <a:rPr spc="-8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working</a:t>
            </a:r>
            <a:r>
              <a:rPr spc="4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of</a:t>
            </a:r>
            <a:r>
              <a:rPr spc="-11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an actual</a:t>
            </a:r>
            <a:r>
              <a:rPr spc="4" dirty="0">
                <a:latin typeface="Trebuchet MS"/>
                <a:cs typeface="Trebuchet MS"/>
              </a:rPr>
              <a:t> </a:t>
            </a:r>
            <a:r>
              <a:rPr spc="8" dirty="0">
                <a:latin typeface="Trebuchet MS"/>
                <a:cs typeface="Trebuchet MS"/>
              </a:rPr>
              <a:t>E- </a:t>
            </a:r>
            <a:r>
              <a:rPr spc="-533" dirty="0">
                <a:latin typeface="Trebuchet MS"/>
                <a:cs typeface="Trebuchet MS"/>
              </a:rPr>
              <a:t> </a:t>
            </a:r>
            <a:r>
              <a:rPr spc="-8" dirty="0">
                <a:latin typeface="Trebuchet MS"/>
                <a:cs typeface="Trebuchet MS"/>
              </a:rPr>
              <a:t>auction</a:t>
            </a:r>
            <a:r>
              <a:rPr spc="4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site.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65D201-3E2E-4A2B-BE23-3A2F7EC4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</a:t>
            </a:fld>
            <a:endParaRPr lang="en-IN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24BDEA4-BBAD-48AF-9849-C6D8A3887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EAE0-1AB0-4D88-BB37-21740977F6F9}" type="datetime1">
              <a:rPr lang="en-US" smtClean="0"/>
              <a:t>5/20/2021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768B4E-5578-4770-A145-8527B3E85D88}"/>
              </a:ext>
            </a:extLst>
          </p:cNvPr>
          <p:cNvSpPr txBox="1"/>
          <p:nvPr/>
        </p:nvSpPr>
        <p:spPr>
          <a:xfrm>
            <a:off x="1447800" y="2590800"/>
            <a:ext cx="838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     </a:t>
            </a:r>
            <a:r>
              <a:rPr lang="en-US" sz="8800" b="1" i="1" dirty="0">
                <a:solidFill>
                  <a:srgbClr val="7030A0"/>
                </a:solidFill>
                <a:latin typeface="Algerian" panose="04020705040A02060702" pitchFamily="82" charset="0"/>
                <a:cs typeface="Leelawadee UI Semilight" panose="020B0402040204020203" pitchFamily="34" charset="-34"/>
              </a:rPr>
              <a:t>THANK YOU</a:t>
            </a:r>
            <a:endParaRPr lang="en-IN" sz="8800" b="1" i="1" dirty="0">
              <a:solidFill>
                <a:srgbClr val="7030A0"/>
              </a:solidFill>
              <a:latin typeface="Algerian" panose="04020705040A02060702" pitchFamily="82" charset="0"/>
              <a:cs typeface="Leelawadee UI Semilight" panose="020B0402040204020203" pitchFamily="34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33403-C350-47E2-9E63-6FCE62FE7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20</a:t>
            </a:fld>
            <a:endParaRPr lang="en-IN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8C05CBA-E17B-4126-A5B7-5B38F891B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6789-D76A-492E-90EE-B44460690620}" type="datetime1">
              <a:rPr lang="en-US" smtClean="0"/>
              <a:t>5/20/2021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87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27554" y="1314451"/>
            <a:ext cx="7310914" cy="803586"/>
          </a:xfrm>
          <a:prstGeom prst="rect">
            <a:avLst/>
          </a:prstGeom>
          <a:ln w="12192">
            <a:solidFill>
              <a:srgbClr val="90C225"/>
            </a:solidFill>
          </a:ln>
        </p:spPr>
        <p:txBody>
          <a:bodyPr vert="horz" wrap="square" lIns="0" tIns="75724" rIns="0" bIns="0" rtlCol="0" anchor="ctr">
            <a:spAutoFit/>
          </a:bodyPr>
          <a:lstStyle/>
          <a:p>
            <a:pPr algn="ctr">
              <a:spcBef>
                <a:spcPts val="596"/>
              </a:spcBef>
            </a:pPr>
            <a:r>
              <a:rPr sz="3600" dirty="0">
                <a:latin typeface="Trebuchet MS"/>
              </a:rPr>
              <a:t>PROJECT</a:t>
            </a:r>
            <a:r>
              <a:rPr sz="4725" spc="-124" dirty="0">
                <a:solidFill>
                  <a:srgbClr val="C42E1A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</a:rPr>
              <a:t>SCOPE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1491" y="2478025"/>
            <a:ext cx="7806690" cy="30575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91233" y="2796312"/>
            <a:ext cx="7516654" cy="224356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marR="3810" indent="-257175">
              <a:spcBef>
                <a:spcPts val="75"/>
              </a:spcBef>
              <a:tabLst>
                <a:tab pos="266224" algn="l"/>
              </a:tabLst>
            </a:pPr>
            <a:r>
              <a:rPr sz="1425" spc="210" dirty="0">
                <a:latin typeface="Lucida Sans Unicode"/>
                <a:cs typeface="Lucida Sans Unicode"/>
              </a:rPr>
              <a:t>▶	</a:t>
            </a:r>
            <a:r>
              <a:rPr dirty="0">
                <a:latin typeface="Trebuchet MS"/>
                <a:cs typeface="Trebuchet MS"/>
              </a:rPr>
              <a:t>Purchasing</a:t>
            </a:r>
            <a:r>
              <a:rPr spc="8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and selling</a:t>
            </a:r>
            <a:r>
              <a:rPr spc="15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products</a:t>
            </a:r>
            <a:r>
              <a:rPr spc="11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and</a:t>
            </a:r>
            <a:r>
              <a:rPr spc="4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services</a:t>
            </a:r>
            <a:r>
              <a:rPr spc="11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over</a:t>
            </a:r>
            <a:r>
              <a:rPr spc="4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the</a:t>
            </a:r>
            <a:r>
              <a:rPr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internet</a:t>
            </a:r>
            <a:r>
              <a:rPr spc="15" dirty="0">
                <a:latin typeface="Trebuchet MS"/>
                <a:cs typeface="Trebuchet MS"/>
              </a:rPr>
              <a:t> </a:t>
            </a:r>
            <a:r>
              <a:rPr spc="-8" dirty="0">
                <a:latin typeface="Trebuchet MS"/>
                <a:cs typeface="Trebuchet MS"/>
              </a:rPr>
              <a:t>without </a:t>
            </a:r>
            <a:r>
              <a:rPr spc="-529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the need</a:t>
            </a:r>
            <a:r>
              <a:rPr spc="8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of </a:t>
            </a:r>
            <a:r>
              <a:rPr spc="-4" dirty="0">
                <a:latin typeface="Trebuchet MS"/>
                <a:cs typeface="Trebuchet MS"/>
              </a:rPr>
              <a:t>going</a:t>
            </a:r>
            <a:r>
              <a:rPr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physically</a:t>
            </a:r>
            <a:r>
              <a:rPr spc="26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to the</a:t>
            </a:r>
            <a:r>
              <a:rPr spc="19" dirty="0">
                <a:latin typeface="Trebuchet MS"/>
                <a:cs typeface="Trebuchet MS"/>
              </a:rPr>
              <a:t> </a:t>
            </a:r>
            <a:r>
              <a:rPr spc="-8" dirty="0">
                <a:latin typeface="Trebuchet MS"/>
                <a:cs typeface="Trebuchet MS"/>
              </a:rPr>
              <a:t>auction</a:t>
            </a:r>
            <a:r>
              <a:rPr spc="11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site</a:t>
            </a:r>
            <a:r>
              <a:rPr spc="11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is</a:t>
            </a:r>
            <a:r>
              <a:rPr spc="8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what </a:t>
            </a:r>
            <a:r>
              <a:rPr spc="-8" dirty="0">
                <a:latin typeface="Trebuchet MS"/>
                <a:cs typeface="Trebuchet MS"/>
              </a:rPr>
              <a:t>E-auction</a:t>
            </a:r>
            <a:r>
              <a:rPr spc="30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all </a:t>
            </a:r>
            <a:r>
              <a:rPr dirty="0">
                <a:latin typeface="Trebuchet MS"/>
                <a:cs typeface="Trebuchet MS"/>
              </a:rPr>
              <a:t> </a:t>
            </a:r>
            <a:r>
              <a:rPr spc="-8" dirty="0">
                <a:latin typeface="Trebuchet MS"/>
                <a:cs typeface="Trebuchet MS"/>
              </a:rPr>
              <a:t>about.</a:t>
            </a:r>
            <a:endParaRPr dirty="0">
              <a:latin typeface="Trebuchet MS"/>
              <a:cs typeface="Trebuchet MS"/>
            </a:endParaRPr>
          </a:p>
          <a:p>
            <a:pPr marL="9525">
              <a:spcBef>
                <a:spcPts val="758"/>
              </a:spcBef>
              <a:tabLst>
                <a:tab pos="266224" algn="l"/>
                <a:tab pos="5774055" algn="l"/>
              </a:tabLst>
            </a:pPr>
            <a:r>
              <a:rPr sz="1425" spc="206" dirty="0">
                <a:latin typeface="Lucida Sans Unicode"/>
                <a:cs typeface="Lucida Sans Unicode"/>
              </a:rPr>
              <a:t>▶	</a:t>
            </a:r>
            <a:r>
              <a:rPr spc="-8" dirty="0">
                <a:latin typeface="Trebuchet MS"/>
                <a:cs typeface="Trebuchet MS"/>
              </a:rPr>
              <a:t>E-auction</a:t>
            </a:r>
            <a:r>
              <a:rPr spc="30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has</a:t>
            </a:r>
            <a:r>
              <a:rPr spc="15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made</a:t>
            </a:r>
            <a:r>
              <a:rPr spc="15" dirty="0">
                <a:latin typeface="Trebuchet MS"/>
                <a:cs typeface="Trebuchet MS"/>
              </a:rPr>
              <a:t> </a:t>
            </a:r>
            <a:r>
              <a:rPr spc="-8" dirty="0">
                <a:latin typeface="Trebuchet MS"/>
                <a:cs typeface="Trebuchet MS"/>
              </a:rPr>
              <a:t>auction</a:t>
            </a:r>
            <a:r>
              <a:rPr spc="11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less</a:t>
            </a:r>
            <a:r>
              <a:rPr spc="11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hectic</a:t>
            </a:r>
            <a:r>
              <a:rPr spc="30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and</a:t>
            </a:r>
            <a:r>
              <a:rPr spc="8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more	interesting.</a:t>
            </a:r>
            <a:endParaRPr dirty="0">
              <a:latin typeface="Trebuchet MS"/>
              <a:cs typeface="Trebuchet MS"/>
            </a:endParaRPr>
          </a:p>
          <a:p>
            <a:pPr marL="9525">
              <a:spcBef>
                <a:spcPts val="750"/>
              </a:spcBef>
              <a:tabLst>
                <a:tab pos="266224" algn="l"/>
              </a:tabLst>
            </a:pPr>
            <a:r>
              <a:rPr sz="1425" spc="206" dirty="0">
                <a:latin typeface="Lucida Sans Unicode"/>
                <a:cs typeface="Lucida Sans Unicode"/>
              </a:rPr>
              <a:t>▶	</a:t>
            </a:r>
            <a:r>
              <a:rPr spc="-4" dirty="0">
                <a:latin typeface="Trebuchet MS"/>
                <a:cs typeface="Trebuchet MS"/>
              </a:rPr>
              <a:t>Here</a:t>
            </a:r>
            <a:r>
              <a:rPr spc="19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product</a:t>
            </a:r>
            <a:r>
              <a:rPr spc="4" dirty="0">
                <a:latin typeface="Trebuchet MS"/>
                <a:cs typeface="Trebuchet MS"/>
              </a:rPr>
              <a:t> </a:t>
            </a:r>
            <a:r>
              <a:rPr spc="-8" dirty="0">
                <a:latin typeface="Trebuchet MS"/>
                <a:cs typeface="Trebuchet MS"/>
              </a:rPr>
              <a:t>description,</a:t>
            </a:r>
            <a:r>
              <a:rPr spc="26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pictures,</a:t>
            </a:r>
            <a:r>
              <a:rPr spc="30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price</a:t>
            </a:r>
            <a:r>
              <a:rPr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and</a:t>
            </a:r>
            <a:r>
              <a:rPr spc="8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much</a:t>
            </a:r>
            <a:r>
              <a:rPr spc="4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more is</a:t>
            </a:r>
            <a:r>
              <a:rPr spc="8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provided.</a:t>
            </a:r>
            <a:endParaRPr dirty="0">
              <a:latin typeface="Trebuchet MS"/>
              <a:cs typeface="Trebuchet MS"/>
            </a:endParaRPr>
          </a:p>
          <a:p>
            <a:pPr marL="266700" marR="426720" indent="-257175">
              <a:spcBef>
                <a:spcPts val="746"/>
              </a:spcBef>
              <a:tabLst>
                <a:tab pos="266224" algn="l"/>
              </a:tabLst>
            </a:pPr>
            <a:r>
              <a:rPr sz="1425" spc="206" dirty="0">
                <a:latin typeface="Lucida Sans Unicode"/>
                <a:cs typeface="Lucida Sans Unicode"/>
              </a:rPr>
              <a:t>▶	</a:t>
            </a:r>
            <a:r>
              <a:rPr spc="-4" dirty="0">
                <a:latin typeface="Trebuchet MS"/>
                <a:cs typeface="Trebuchet MS"/>
              </a:rPr>
              <a:t>What</a:t>
            </a:r>
            <a:r>
              <a:rPr spc="4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bidders</a:t>
            </a:r>
            <a:r>
              <a:rPr spc="15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all need</a:t>
            </a:r>
            <a:r>
              <a:rPr spc="8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is</a:t>
            </a:r>
            <a:r>
              <a:rPr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to</a:t>
            </a:r>
            <a:r>
              <a:rPr spc="-8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just</a:t>
            </a:r>
            <a:r>
              <a:rPr spc="-8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sign-up</a:t>
            </a:r>
            <a:r>
              <a:rPr spc="15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and</a:t>
            </a:r>
            <a:r>
              <a:rPr spc="4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bid</a:t>
            </a:r>
            <a:r>
              <a:rPr spc="-8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for</a:t>
            </a:r>
            <a:r>
              <a:rPr spc="-4" dirty="0">
                <a:latin typeface="Trebuchet MS"/>
                <a:cs typeface="Trebuchet MS"/>
              </a:rPr>
              <a:t> their</a:t>
            </a:r>
            <a:r>
              <a:rPr spc="15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voluntary </a:t>
            </a:r>
            <a:r>
              <a:rPr spc="-533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product</a:t>
            </a:r>
            <a:r>
              <a:rPr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within</a:t>
            </a:r>
            <a:r>
              <a:rPr spc="8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the bidding</a:t>
            </a:r>
            <a:r>
              <a:rPr spc="11" dirty="0">
                <a:latin typeface="Trebuchet MS"/>
                <a:cs typeface="Trebuchet MS"/>
              </a:rPr>
              <a:t> </a:t>
            </a:r>
            <a:r>
              <a:rPr spc="-4" dirty="0">
                <a:latin typeface="Trebuchet MS"/>
                <a:cs typeface="Trebuchet MS"/>
              </a:rPr>
              <a:t>time.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19DDAB-66A7-4BA5-A758-AC67643B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</a:t>
            </a:fld>
            <a:endParaRPr lang="en-IN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6CEEA55-ED32-4CD8-B295-6991BBDFA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D85D2-D7AC-4EC0-8899-24CE1F830DE1}" type="datetime1">
              <a:rPr lang="en-US" smtClean="0"/>
              <a:t>5/20/2021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31491" y="1315280"/>
            <a:ext cx="7331393" cy="768961"/>
          </a:xfrm>
          <a:prstGeom prst="rect">
            <a:avLst/>
          </a:prstGeom>
          <a:ln w="19811">
            <a:solidFill>
              <a:srgbClr val="90C225"/>
            </a:solidFill>
          </a:ln>
        </p:spPr>
        <p:txBody>
          <a:bodyPr vert="horz" wrap="square" lIns="0" tIns="121444" rIns="0" bIns="0" rtlCol="0" anchor="ctr">
            <a:spAutoFit/>
          </a:bodyPr>
          <a:lstStyle/>
          <a:p>
            <a:pPr marL="170497">
              <a:spcBef>
                <a:spcPts val="956"/>
              </a:spcBef>
            </a:pPr>
            <a:r>
              <a:rPr sz="3600" dirty="0">
                <a:latin typeface="Trebuchet MS"/>
              </a:rPr>
              <a:t>REQUIREMENT</a:t>
            </a:r>
            <a:r>
              <a:rPr sz="4200" spc="-116" dirty="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</a:rPr>
              <a:t>SPECIFICATION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1491" y="2819400"/>
            <a:ext cx="7827264" cy="31242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133600" y="2478025"/>
            <a:ext cx="7725537" cy="32367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056">
              <a:lnSpc>
                <a:spcPts val="2220"/>
              </a:lnSpc>
            </a:pPr>
            <a:r>
              <a:rPr sz="1688" spc="-8" dirty="0">
                <a:solidFill>
                  <a:srgbClr val="90C225"/>
                </a:solidFill>
                <a:latin typeface="Trebuchet MS"/>
                <a:cs typeface="Trebuchet MS"/>
              </a:rPr>
              <a:t>1.</a:t>
            </a:r>
            <a:r>
              <a:rPr sz="1688" spc="11" dirty="0">
                <a:solidFill>
                  <a:srgbClr val="90C225"/>
                </a:solidFill>
                <a:latin typeface="Trebuchet MS"/>
                <a:cs typeface="Trebuchet MS"/>
              </a:rPr>
              <a:t> </a:t>
            </a:r>
            <a:r>
              <a:rPr sz="2100" spc="-8" dirty="0">
                <a:solidFill>
                  <a:srgbClr val="C00000"/>
                </a:solidFill>
                <a:latin typeface="Trebuchet MS"/>
                <a:cs typeface="Trebuchet MS"/>
              </a:rPr>
              <a:t>Software</a:t>
            </a:r>
            <a:r>
              <a:rPr sz="2100" spc="1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100" spc="-15" dirty="0">
                <a:solidFill>
                  <a:srgbClr val="C00000"/>
                </a:solidFill>
                <a:latin typeface="Trebuchet MS"/>
                <a:cs typeface="Trebuchet MS"/>
              </a:rPr>
              <a:t>Requirements</a:t>
            </a:r>
            <a:endParaRPr sz="2100" dirty="0">
              <a:latin typeface="Trebuchet MS"/>
              <a:cs typeface="Trebuchet MS"/>
            </a:endParaRPr>
          </a:p>
          <a:p>
            <a:pPr marL="69056">
              <a:spcBef>
                <a:spcPts val="409"/>
              </a:spcBef>
              <a:tabLst>
                <a:tab pos="326231" algn="l"/>
              </a:tabLst>
            </a:pPr>
            <a:r>
              <a:rPr sz="1200" spc="161" dirty="0">
                <a:solidFill>
                  <a:srgbClr val="90C225"/>
                </a:solidFill>
                <a:latin typeface="Lucida Sans Unicode"/>
                <a:cs typeface="Lucida Sans Unicode"/>
              </a:rPr>
              <a:t>▶	</a:t>
            </a:r>
            <a:r>
              <a:rPr spc="-4" dirty="0">
                <a:solidFill>
                  <a:srgbClr val="0D0D0D"/>
                </a:solidFill>
                <a:latin typeface="Trebuchet MS"/>
              </a:rPr>
              <a:t>Operating system :- Windows server  or any compatible server OS</a:t>
            </a:r>
          </a:p>
          <a:p>
            <a:pPr marL="69056">
              <a:spcBef>
                <a:spcPts val="390"/>
              </a:spcBef>
              <a:tabLst>
                <a:tab pos="326231" algn="l"/>
                <a:tab pos="1390173" algn="l"/>
              </a:tabLst>
            </a:pPr>
            <a:r>
              <a:rPr spc="-4" dirty="0">
                <a:solidFill>
                  <a:srgbClr val="0D0D0D"/>
                </a:solidFill>
                <a:latin typeface="Trebuchet MS"/>
              </a:rPr>
              <a:t>▶Framework	:- .Net framework 4.0</a:t>
            </a:r>
          </a:p>
          <a:p>
            <a:pPr marL="69056">
              <a:spcBef>
                <a:spcPts val="398"/>
              </a:spcBef>
              <a:tabLst>
                <a:tab pos="326231" algn="l"/>
              </a:tabLst>
            </a:pPr>
            <a:r>
              <a:rPr spc="-4" dirty="0">
                <a:solidFill>
                  <a:srgbClr val="0D0D0D"/>
                </a:solidFill>
                <a:latin typeface="Trebuchet MS"/>
              </a:rPr>
              <a:t>▶	Web Server :- </a:t>
            </a:r>
            <a:r>
              <a:rPr lang="en-US" spc="-4" dirty="0">
                <a:solidFill>
                  <a:srgbClr val="0D0D0D"/>
                </a:solidFill>
                <a:latin typeface="Trebuchet MS"/>
              </a:rPr>
              <a:t>XAMPP</a:t>
            </a:r>
            <a:endParaRPr spc="-4" dirty="0">
              <a:solidFill>
                <a:srgbClr val="0D0D0D"/>
              </a:solidFill>
              <a:latin typeface="Trebuchet MS"/>
            </a:endParaRPr>
          </a:p>
          <a:p>
            <a:pPr marL="69056">
              <a:spcBef>
                <a:spcPts val="386"/>
              </a:spcBef>
              <a:tabLst>
                <a:tab pos="326231" algn="l"/>
              </a:tabLst>
            </a:pPr>
            <a:r>
              <a:rPr spc="-4" dirty="0">
                <a:solidFill>
                  <a:srgbClr val="0D0D0D"/>
                </a:solidFill>
                <a:latin typeface="Trebuchet MS"/>
              </a:rPr>
              <a:t>▶	Front End:- </a:t>
            </a:r>
            <a:r>
              <a:rPr lang="en-US" spc="-4" dirty="0">
                <a:solidFill>
                  <a:srgbClr val="0D0D0D"/>
                </a:solidFill>
                <a:latin typeface="Trebuchet MS"/>
              </a:rPr>
              <a:t>HTML</a:t>
            </a:r>
            <a:endParaRPr spc="-4" dirty="0">
              <a:solidFill>
                <a:srgbClr val="0D0D0D"/>
              </a:solidFill>
              <a:latin typeface="Trebuchet MS"/>
            </a:endParaRPr>
          </a:p>
          <a:p>
            <a:pPr marL="69056">
              <a:spcBef>
                <a:spcPts val="386"/>
              </a:spcBef>
              <a:tabLst>
                <a:tab pos="326231" algn="l"/>
              </a:tabLst>
            </a:pPr>
            <a:r>
              <a:rPr spc="-4" dirty="0">
                <a:solidFill>
                  <a:srgbClr val="0D0D0D"/>
                </a:solidFill>
                <a:latin typeface="Trebuchet MS"/>
              </a:rPr>
              <a:t>▶	Back End :- SQL</a:t>
            </a:r>
            <a:r>
              <a:rPr lang="en-US" spc="-4" dirty="0">
                <a:solidFill>
                  <a:srgbClr val="0D0D0D"/>
                </a:solidFill>
                <a:latin typeface="Trebuchet MS"/>
              </a:rPr>
              <a:t>,JAVA,PHP</a:t>
            </a:r>
            <a:endParaRPr spc="-4" dirty="0">
              <a:solidFill>
                <a:srgbClr val="0D0D0D"/>
              </a:solidFill>
              <a:latin typeface="Trebuchet MS"/>
            </a:endParaRPr>
          </a:p>
          <a:p>
            <a:pPr marL="69056">
              <a:spcBef>
                <a:spcPts val="398"/>
              </a:spcBef>
              <a:tabLst>
                <a:tab pos="326231" algn="l"/>
              </a:tabLst>
            </a:pPr>
            <a:r>
              <a:rPr spc="-4" dirty="0">
                <a:solidFill>
                  <a:srgbClr val="0D0D0D"/>
                </a:solidFill>
                <a:latin typeface="Trebuchet MS"/>
              </a:rPr>
              <a:t>▶	Operating system :- Windows </a:t>
            </a:r>
            <a:r>
              <a:rPr lang="en-US" spc="-4" dirty="0">
                <a:solidFill>
                  <a:srgbClr val="0D0D0D"/>
                </a:solidFill>
                <a:latin typeface="Trebuchet MS"/>
              </a:rPr>
              <a:t>10</a:t>
            </a:r>
            <a:r>
              <a:rPr spc="-4" dirty="0">
                <a:solidFill>
                  <a:srgbClr val="0D0D0D"/>
                </a:solidFill>
                <a:latin typeface="Trebuchet MS"/>
              </a:rPr>
              <a:t> or any compatible</a:t>
            </a:r>
          </a:p>
          <a:p>
            <a:pPr marL="69056">
              <a:spcBef>
                <a:spcPts val="386"/>
              </a:spcBef>
              <a:tabLst>
                <a:tab pos="326231" algn="l"/>
              </a:tabLst>
            </a:pPr>
            <a:r>
              <a:rPr spc="-4" dirty="0">
                <a:solidFill>
                  <a:srgbClr val="0D0D0D"/>
                </a:solidFill>
                <a:latin typeface="Trebuchet MS"/>
              </a:rPr>
              <a:t>▶	OS</a:t>
            </a:r>
          </a:p>
          <a:p>
            <a:pPr marL="69056">
              <a:spcBef>
                <a:spcPts val="386"/>
              </a:spcBef>
              <a:tabLst>
                <a:tab pos="326231" algn="l"/>
              </a:tabLst>
            </a:pPr>
            <a:r>
              <a:rPr spc="-4" dirty="0">
                <a:solidFill>
                  <a:srgbClr val="0D0D0D"/>
                </a:solidFill>
                <a:latin typeface="Trebuchet MS"/>
              </a:rPr>
              <a:t>▶	Browser :- Internet Explorer  or any</a:t>
            </a:r>
          </a:p>
          <a:p>
            <a:pPr marL="69056">
              <a:spcBef>
                <a:spcPts val="398"/>
              </a:spcBef>
              <a:tabLst>
                <a:tab pos="326231" algn="l"/>
              </a:tabLst>
            </a:pPr>
            <a:r>
              <a:rPr sz="1200" spc="161" dirty="0">
                <a:solidFill>
                  <a:srgbClr val="90C225"/>
                </a:solidFill>
                <a:latin typeface="Lucida Sans Unicode"/>
                <a:cs typeface="Lucida Sans Unicode"/>
              </a:rPr>
              <a:t>▶	</a:t>
            </a:r>
            <a:r>
              <a:rPr spc="-4" dirty="0">
                <a:solidFill>
                  <a:srgbClr val="0D0D0D"/>
                </a:solidFill>
                <a:latin typeface="Trebuchet MS"/>
              </a:rPr>
              <a:t>compatible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122EC4-0150-418E-834B-BDAF96B5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4</a:t>
            </a:fld>
            <a:endParaRPr lang="en-IN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13E66357-2A7F-4428-B539-926AD10C2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3FC28-4BDC-46F0-BB25-35A3292397B5}" type="datetime1">
              <a:rPr lang="en-US" smtClean="0"/>
              <a:t>5/20/2021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6048" y="2146554"/>
            <a:ext cx="8101584" cy="301523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16048" y="2195591"/>
            <a:ext cx="7977666" cy="305660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marR="3810" indent="-257175">
              <a:spcBef>
                <a:spcPts val="75"/>
              </a:spcBef>
              <a:tabLst>
                <a:tab pos="266224" algn="l"/>
              </a:tabLst>
            </a:pPr>
            <a:r>
              <a:rPr sz="1425" spc="210" dirty="0">
                <a:solidFill>
                  <a:srgbClr val="90C225"/>
                </a:solidFill>
                <a:latin typeface="Lucida Sans Unicode"/>
                <a:cs typeface="Lucida Sans Unicode"/>
              </a:rPr>
              <a:t>▶	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Active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 Server </a:t>
            </a:r>
            <a:r>
              <a:rPr spc="-19" dirty="0">
                <a:solidFill>
                  <a:srgbClr val="0D0D0D"/>
                </a:solidFill>
                <a:latin typeface="Trebuchet MS"/>
                <a:cs typeface="Trebuchet MS"/>
              </a:rPr>
              <a:t>Pages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(ASP),</a:t>
            </a:r>
            <a:r>
              <a:rPr spc="11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also known</a:t>
            </a:r>
            <a:r>
              <a:rPr spc="11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as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Classic</a:t>
            </a:r>
            <a:r>
              <a:rPr spc="-94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90" dirty="0">
                <a:solidFill>
                  <a:srgbClr val="0D0D0D"/>
                </a:solidFill>
                <a:latin typeface="Trebuchet MS"/>
                <a:cs typeface="Trebuchet MS"/>
              </a:rPr>
              <a:t>ASP,</a:t>
            </a:r>
            <a:r>
              <a:rPr spc="-11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is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 a</a:t>
            </a:r>
            <a:r>
              <a:rPr spc="4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Microsoft's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server-side</a:t>
            </a:r>
            <a:r>
              <a:rPr spc="23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23" dirty="0">
                <a:solidFill>
                  <a:srgbClr val="0D0D0D"/>
                </a:solidFill>
                <a:latin typeface="Trebuchet MS"/>
                <a:cs typeface="Trebuchet MS"/>
              </a:rPr>
              <a:t>technology,</a:t>
            </a:r>
            <a:r>
              <a:rPr spc="11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which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helps</a:t>
            </a:r>
            <a:r>
              <a:rPr spc="19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in creating</a:t>
            </a:r>
            <a:r>
              <a:rPr spc="8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dynamic</a:t>
            </a:r>
            <a:r>
              <a:rPr spc="-8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and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user-friendly </a:t>
            </a:r>
            <a:r>
              <a:rPr spc="4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30" dirty="0">
                <a:solidFill>
                  <a:srgbClr val="0D0D0D"/>
                </a:solidFill>
                <a:latin typeface="Trebuchet MS"/>
                <a:cs typeface="Trebuchet MS"/>
              </a:rPr>
              <a:t>Web</a:t>
            </a:r>
            <a:r>
              <a:rPr spc="4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pages.</a:t>
            </a:r>
            <a:r>
              <a:rPr spc="1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It</a:t>
            </a:r>
            <a:r>
              <a:rPr spc="-11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uses</a:t>
            </a:r>
            <a:r>
              <a:rPr spc="8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different</a:t>
            </a:r>
            <a:r>
              <a:rPr spc="11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scripting</a:t>
            </a:r>
            <a:r>
              <a:rPr spc="8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languages</a:t>
            </a:r>
            <a:r>
              <a:rPr spc="8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to create</a:t>
            </a:r>
            <a:r>
              <a:rPr spc="11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dynamic</a:t>
            </a:r>
            <a:r>
              <a:rPr spc="-8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30" dirty="0">
                <a:solidFill>
                  <a:srgbClr val="0D0D0D"/>
                </a:solidFill>
                <a:latin typeface="Trebuchet MS"/>
                <a:cs typeface="Trebuchet MS"/>
              </a:rPr>
              <a:t>Web </a:t>
            </a:r>
            <a:r>
              <a:rPr spc="-26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pages,</a:t>
            </a:r>
            <a:r>
              <a:rPr spc="11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which can be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run</a:t>
            </a:r>
            <a:r>
              <a:rPr spc="11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on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 any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type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of </a:t>
            </a:r>
            <a:r>
              <a:rPr spc="-34" dirty="0">
                <a:solidFill>
                  <a:srgbClr val="0D0D0D"/>
                </a:solidFill>
                <a:latin typeface="Trebuchet MS"/>
                <a:cs typeface="Trebuchet MS"/>
              </a:rPr>
              <a:t>browser.</a:t>
            </a:r>
            <a:r>
              <a:rPr spc="-23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The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30" dirty="0">
                <a:solidFill>
                  <a:srgbClr val="0D0D0D"/>
                </a:solidFill>
                <a:latin typeface="Trebuchet MS"/>
                <a:cs typeface="Trebuchet MS"/>
              </a:rPr>
              <a:t>Web</a:t>
            </a:r>
            <a:r>
              <a:rPr spc="8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pages</a:t>
            </a:r>
            <a:r>
              <a:rPr spc="8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are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built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by using</a:t>
            </a:r>
            <a:r>
              <a:rPr spc="8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either</a:t>
            </a:r>
            <a:r>
              <a:rPr spc="11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VBScript</a:t>
            </a:r>
            <a:r>
              <a:rPr spc="11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or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JavaScript</a:t>
            </a:r>
            <a:r>
              <a:rPr spc="8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and</a:t>
            </a:r>
            <a:r>
              <a:rPr spc="8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these</a:t>
            </a:r>
            <a:r>
              <a:rPr spc="11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34" dirty="0">
                <a:solidFill>
                  <a:srgbClr val="0D0D0D"/>
                </a:solidFill>
                <a:latin typeface="Trebuchet MS"/>
                <a:cs typeface="Trebuchet MS"/>
              </a:rPr>
              <a:t>Web</a:t>
            </a:r>
            <a:r>
              <a:rPr spc="11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pages</a:t>
            </a:r>
            <a:r>
              <a:rPr spc="4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have</a:t>
            </a:r>
            <a:r>
              <a:rPr spc="11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access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to </a:t>
            </a:r>
            <a:r>
              <a:rPr spc="-533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the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same services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as </a:t>
            </a:r>
            <a:r>
              <a:rPr spc="-8" dirty="0">
                <a:solidFill>
                  <a:srgbClr val="0D0D0D"/>
                </a:solidFill>
                <a:latin typeface="Trebuchet MS"/>
                <a:cs typeface="Trebuchet MS"/>
              </a:rPr>
              <a:t>Windows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application, including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ADO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(ActiveX Data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Objects)</a:t>
            </a:r>
            <a:r>
              <a:rPr spc="4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for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 database</a:t>
            </a:r>
            <a:r>
              <a:rPr spc="8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access,</a:t>
            </a:r>
            <a:r>
              <a:rPr spc="11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SMTP</a:t>
            </a:r>
            <a:r>
              <a:rPr spc="-49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(Simple</a:t>
            </a:r>
            <a:r>
              <a:rPr spc="1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Mail</a:t>
            </a:r>
            <a:r>
              <a:rPr spc="-30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26" dirty="0">
                <a:solidFill>
                  <a:srgbClr val="0D0D0D"/>
                </a:solidFill>
                <a:latin typeface="Trebuchet MS"/>
                <a:cs typeface="Trebuchet MS"/>
              </a:rPr>
              <a:t>Transfer</a:t>
            </a:r>
            <a:r>
              <a:rPr spc="4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11" dirty="0">
                <a:solidFill>
                  <a:srgbClr val="0D0D0D"/>
                </a:solidFill>
                <a:latin typeface="Trebuchet MS"/>
                <a:cs typeface="Trebuchet MS"/>
              </a:rPr>
              <a:t>Protocol)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 for </a:t>
            </a:r>
            <a:r>
              <a:rPr spc="8" dirty="0">
                <a:solidFill>
                  <a:srgbClr val="0D0D0D"/>
                </a:solidFill>
                <a:latin typeface="Trebuchet MS"/>
                <a:cs typeface="Trebuchet MS"/>
              </a:rPr>
              <a:t>e- </a:t>
            </a:r>
            <a:r>
              <a:rPr spc="11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mail,</a:t>
            </a:r>
            <a:r>
              <a:rPr spc="4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and the</a:t>
            </a:r>
            <a:r>
              <a:rPr spc="4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entire</a:t>
            </a:r>
            <a:r>
              <a:rPr spc="8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COM</a:t>
            </a:r>
            <a:r>
              <a:rPr spc="-8" dirty="0">
                <a:solidFill>
                  <a:srgbClr val="0D0D0D"/>
                </a:solidFill>
                <a:latin typeface="Trebuchet MS"/>
                <a:cs typeface="Trebuchet MS"/>
              </a:rPr>
              <a:t> (Component</a:t>
            </a:r>
            <a:r>
              <a:rPr spc="11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Object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 Model)</a:t>
            </a:r>
            <a:r>
              <a:rPr spc="8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structure</a:t>
            </a:r>
            <a:r>
              <a:rPr spc="1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used</a:t>
            </a:r>
            <a:r>
              <a:rPr spc="4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in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the </a:t>
            </a:r>
            <a:r>
              <a:rPr spc="-533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8" dirty="0">
                <a:solidFill>
                  <a:srgbClr val="0D0D0D"/>
                </a:solidFill>
                <a:latin typeface="Trebuchet MS"/>
                <a:cs typeface="Trebuchet MS"/>
              </a:rPr>
              <a:t>Windows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environment.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ASP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is implemented through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a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dynamic-link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library </a:t>
            </a:r>
            <a:r>
              <a:rPr spc="-533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8" dirty="0">
                <a:solidFill>
                  <a:srgbClr val="0D0D0D"/>
                </a:solidFill>
                <a:latin typeface="Trebuchet MS"/>
                <a:cs typeface="Trebuchet MS"/>
              </a:rPr>
              <a:t>(asp.dll)</a:t>
            </a:r>
            <a:r>
              <a:rPr spc="34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that</a:t>
            </a:r>
            <a:r>
              <a:rPr spc="8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is</a:t>
            </a:r>
            <a:r>
              <a:rPr spc="4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called</a:t>
            </a:r>
            <a:r>
              <a:rPr spc="8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by</a:t>
            </a:r>
            <a:r>
              <a:rPr spc="4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the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IIS</a:t>
            </a:r>
            <a:r>
              <a:rPr spc="-15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server</a:t>
            </a:r>
            <a:r>
              <a:rPr spc="8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when</a:t>
            </a:r>
            <a:r>
              <a:rPr spc="11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a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34" dirty="0">
                <a:solidFill>
                  <a:srgbClr val="0D0D0D"/>
                </a:solidFill>
                <a:latin typeface="Trebuchet MS"/>
                <a:cs typeface="Trebuchet MS"/>
              </a:rPr>
              <a:t>Web</a:t>
            </a:r>
            <a:r>
              <a:rPr spc="8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page</a:t>
            </a:r>
            <a:r>
              <a:rPr spc="11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is</a:t>
            </a:r>
            <a:r>
              <a:rPr spc="4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requested </a:t>
            </a:r>
            <a:r>
              <a:rPr spc="4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from</a:t>
            </a:r>
            <a:r>
              <a:rPr spc="-4" dirty="0">
                <a:solidFill>
                  <a:srgbClr val="0D0D0D"/>
                </a:solidFill>
                <a:latin typeface="Trebuchet MS"/>
                <a:cs typeface="Trebuchet MS"/>
              </a:rPr>
              <a:t> the</a:t>
            </a:r>
            <a:r>
              <a:rPr spc="8" dirty="0">
                <a:solidFill>
                  <a:srgbClr val="0D0D0D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0D0D0D"/>
                </a:solidFill>
                <a:latin typeface="Trebuchet MS"/>
                <a:cs typeface="Trebuchet MS"/>
              </a:rPr>
              <a:t>server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3E12EB7-08F0-48A8-B836-38C74E6384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173869"/>
            <a:ext cx="4191000" cy="920925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spcBef>
                <a:spcPts val="71"/>
              </a:spcBef>
              <a:tabLst>
                <a:tab pos="2046446" algn="l"/>
              </a:tabLst>
            </a:pPr>
            <a:r>
              <a:rPr sz="3600" dirty="0">
                <a:latin typeface="Trebuchet MS"/>
              </a:rPr>
              <a:t>Wha</a:t>
            </a:r>
            <a:r>
              <a:rPr lang="en-US" sz="3600" dirty="0">
                <a:latin typeface="Trebuchet MS"/>
              </a:rPr>
              <a:t>t </a:t>
            </a:r>
            <a:r>
              <a:rPr sz="3600" dirty="0">
                <a:latin typeface="Trebuchet MS"/>
              </a:rPr>
              <a:t>is</a:t>
            </a:r>
            <a:r>
              <a:rPr sz="5925" spc="-375" dirty="0">
                <a:solidFill>
                  <a:srgbClr val="C42E1A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latin typeface="Trebuchet MS"/>
              </a:rPr>
              <a:t>ASP</a:t>
            </a:r>
            <a:r>
              <a:rPr lang="en-US" sz="3600" dirty="0">
                <a:latin typeface="Trebuchet MS"/>
              </a:rPr>
              <a:t> ?</a:t>
            </a:r>
            <a:endParaRPr sz="5925" dirty="0">
              <a:latin typeface="Trebuchet MS"/>
              <a:cs typeface="Trebuchet M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3A1AA81-7068-47C4-B3A8-78A232423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</a:t>
            </a:fld>
            <a:endParaRPr lang="en-IN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6CBF30E-56D1-4084-9469-EC9C5AA2A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F762-83D5-42FA-A7C0-3FA5031BEA4B}" type="datetime1">
              <a:rPr lang="en-US" smtClean="0"/>
              <a:t>5/20/2021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31492" y="1654471"/>
            <a:ext cx="6447662" cy="492443"/>
          </a:xfrm>
          <a:prstGeom prst="rect">
            <a:avLst/>
          </a:prstGeom>
          <a:ln w="12192">
            <a:solidFill>
              <a:srgbClr val="90C225"/>
            </a:solidFill>
          </a:ln>
        </p:spPr>
        <p:txBody>
          <a:bodyPr vert="horz" wrap="square" lIns="0" tIns="53340" rIns="0" bIns="0" rtlCol="0" anchor="ctr">
            <a:spAutoFit/>
          </a:bodyPr>
          <a:lstStyle/>
          <a:p>
            <a:pPr marL="645795">
              <a:spcBef>
                <a:spcPts val="420"/>
              </a:spcBef>
            </a:pPr>
            <a:r>
              <a:rPr sz="2850" spc="-4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FUNCTIONAL</a:t>
            </a:r>
            <a:r>
              <a:rPr sz="2850" spc="-146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85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REQUIREMENT</a:t>
            </a:r>
            <a:endParaRPr sz="2850" dirty="0">
              <a:latin typeface="Trebuchet MS"/>
              <a:cs typeface="Trebuchet MS"/>
            </a:endParaRPr>
          </a:p>
        </p:txBody>
      </p:sp>
      <p:pic>
        <p:nvPicPr>
          <p:cNvPr id="10" name="object 8">
            <a:extLst>
              <a:ext uri="{FF2B5EF4-FFF2-40B4-BE49-F238E27FC236}">
                <a16:creationId xmlns:a16="http://schemas.microsoft.com/office/drawing/2014/main" id="{376EDCBE-7110-4882-A520-DB88595F7D3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2590800"/>
            <a:ext cx="7827264" cy="3032379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C28EFD81-5F9F-455D-98F0-0A7CC5D628E7}"/>
              </a:ext>
            </a:extLst>
          </p:cNvPr>
          <p:cNvSpPr txBox="1"/>
          <p:nvPr/>
        </p:nvSpPr>
        <p:spPr>
          <a:xfrm>
            <a:off x="1618861" y="2584650"/>
            <a:ext cx="7798193" cy="2986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056">
              <a:lnSpc>
                <a:spcPts val="1808"/>
              </a:lnSpc>
              <a:tabLst>
                <a:tab pos="326231" algn="l"/>
              </a:tabLst>
            </a:pPr>
            <a:r>
              <a:rPr sz="1313" spc="188" dirty="0">
                <a:solidFill>
                  <a:srgbClr val="90C225"/>
                </a:solidFill>
                <a:latin typeface="Lucida Sans Unicode"/>
                <a:cs typeface="Lucida Sans Unicode"/>
              </a:rPr>
              <a:t>▶	</a:t>
            </a:r>
            <a:r>
              <a:rPr sz="1650" u="sng" spc="-4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ADMIN</a:t>
            </a:r>
            <a:endParaRPr sz="1650" dirty="0">
              <a:latin typeface="Trebuchet MS"/>
              <a:cs typeface="Trebuchet MS"/>
            </a:endParaRPr>
          </a:p>
          <a:p>
            <a:pPr marL="69056">
              <a:spcBef>
                <a:spcPts val="518"/>
              </a:spcBef>
              <a:tabLst>
                <a:tab pos="326231" algn="l"/>
              </a:tabLst>
            </a:pPr>
            <a:r>
              <a:rPr sz="825" spc="124" dirty="0">
                <a:solidFill>
                  <a:srgbClr val="90C225"/>
                </a:solidFill>
                <a:latin typeface="Lucida Sans Unicode"/>
                <a:cs typeface="Lucida Sans Unicode"/>
              </a:rPr>
              <a:t>▶	</a:t>
            </a:r>
            <a:r>
              <a:rPr sz="1050" b="1" spc="-11" dirty="0">
                <a:solidFill>
                  <a:srgbClr val="404040"/>
                </a:solidFill>
                <a:latin typeface="Trebuchet MS"/>
                <a:cs typeface="Trebuchet MS"/>
              </a:rPr>
              <a:t>UPDATION:</a:t>
            </a:r>
            <a:r>
              <a:rPr sz="1050" b="1" spc="-6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spc="-4" dirty="0">
                <a:solidFill>
                  <a:srgbClr val="404040"/>
                </a:solidFill>
                <a:latin typeface="Trebuchet MS"/>
                <a:cs typeface="Trebuchet MS"/>
              </a:rPr>
              <a:t>Admin</a:t>
            </a:r>
            <a:r>
              <a:rPr sz="1050" b="1" spc="-1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spc="-4" dirty="0">
                <a:solidFill>
                  <a:srgbClr val="404040"/>
                </a:solidFill>
                <a:latin typeface="Trebuchet MS"/>
                <a:cs typeface="Trebuchet MS"/>
              </a:rPr>
              <a:t>has</a:t>
            </a:r>
            <a:r>
              <a:rPr sz="1050" b="1" spc="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spc="-4" dirty="0">
                <a:solidFill>
                  <a:srgbClr val="404040"/>
                </a:solidFill>
                <a:latin typeface="Trebuchet MS"/>
                <a:cs typeface="Trebuchet MS"/>
              </a:rPr>
              <a:t>access</a:t>
            </a:r>
            <a:r>
              <a:rPr sz="1050" b="1" spc="-1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spc="-4" dirty="0">
                <a:solidFill>
                  <a:srgbClr val="404040"/>
                </a:solidFill>
                <a:latin typeface="Trebuchet MS"/>
                <a:cs typeface="Trebuchet MS"/>
              </a:rPr>
              <a:t>to update products</a:t>
            </a:r>
            <a:r>
              <a:rPr sz="1050" b="1" spc="-2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spc="-4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1050" b="1" spc="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spc="-15" dirty="0">
                <a:solidFill>
                  <a:srgbClr val="404040"/>
                </a:solidFill>
                <a:latin typeface="Trebuchet MS"/>
                <a:cs typeface="Trebuchet MS"/>
              </a:rPr>
              <a:t>category.</a:t>
            </a:r>
            <a:endParaRPr sz="1050" dirty="0">
              <a:latin typeface="Trebuchet MS"/>
              <a:cs typeface="Trebuchet MS"/>
            </a:endParaRPr>
          </a:p>
          <a:p>
            <a:pPr marL="69056">
              <a:spcBef>
                <a:spcPts val="495"/>
              </a:spcBef>
              <a:tabLst>
                <a:tab pos="326231" algn="l"/>
              </a:tabLst>
            </a:pPr>
            <a:r>
              <a:rPr sz="825" spc="124" dirty="0">
                <a:solidFill>
                  <a:srgbClr val="90C225"/>
                </a:solidFill>
                <a:latin typeface="Lucida Sans Unicode"/>
                <a:cs typeface="Lucida Sans Unicode"/>
              </a:rPr>
              <a:t>▶	</a:t>
            </a:r>
            <a:r>
              <a:rPr sz="1050" b="1" spc="-11" dirty="0">
                <a:solidFill>
                  <a:srgbClr val="404040"/>
                </a:solidFill>
                <a:latin typeface="Trebuchet MS"/>
                <a:cs typeface="Trebuchet MS"/>
              </a:rPr>
              <a:t>REGISTRATION:</a:t>
            </a:r>
            <a:r>
              <a:rPr sz="1050" b="1" spc="-1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spc="-4" dirty="0">
                <a:solidFill>
                  <a:srgbClr val="404040"/>
                </a:solidFill>
                <a:latin typeface="Trebuchet MS"/>
                <a:cs typeface="Trebuchet MS"/>
              </a:rPr>
              <a:t>registering</a:t>
            </a:r>
            <a:r>
              <a:rPr sz="1050" b="1" spc="-3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dirty="0">
                <a:solidFill>
                  <a:srgbClr val="404040"/>
                </a:solidFill>
                <a:latin typeface="Trebuchet MS"/>
                <a:cs typeface="Trebuchet MS"/>
              </a:rPr>
              <a:t>users</a:t>
            </a:r>
            <a:r>
              <a:rPr sz="1050" b="1" spc="-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spc="4" dirty="0">
                <a:solidFill>
                  <a:srgbClr val="404040"/>
                </a:solidFill>
                <a:latin typeface="Trebuchet MS"/>
                <a:cs typeface="Trebuchet MS"/>
              </a:rPr>
              <a:t>having</a:t>
            </a:r>
            <a:r>
              <a:rPr sz="1050" b="1"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spc="-4" dirty="0">
                <a:solidFill>
                  <a:srgbClr val="404040"/>
                </a:solidFill>
                <a:latin typeface="Trebuchet MS"/>
                <a:cs typeface="Trebuchet MS"/>
              </a:rPr>
              <a:t>valid</a:t>
            </a:r>
            <a:r>
              <a:rPr sz="1050" b="1" spc="-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spc="-4" dirty="0">
                <a:solidFill>
                  <a:srgbClr val="404040"/>
                </a:solidFill>
                <a:latin typeface="Trebuchet MS"/>
                <a:cs typeface="Trebuchet MS"/>
              </a:rPr>
              <a:t>id.</a:t>
            </a:r>
            <a:endParaRPr sz="1050" dirty="0">
              <a:latin typeface="Trebuchet MS"/>
              <a:cs typeface="Trebuchet MS"/>
            </a:endParaRPr>
          </a:p>
          <a:p>
            <a:pPr marL="69056">
              <a:spcBef>
                <a:spcPts val="499"/>
              </a:spcBef>
              <a:tabLst>
                <a:tab pos="326231" algn="l"/>
              </a:tabLst>
            </a:pPr>
            <a:r>
              <a:rPr sz="825" spc="124" dirty="0">
                <a:solidFill>
                  <a:srgbClr val="90C225"/>
                </a:solidFill>
                <a:latin typeface="Lucida Sans Unicode"/>
                <a:cs typeface="Lucida Sans Unicode"/>
              </a:rPr>
              <a:t>▶	</a:t>
            </a:r>
            <a:r>
              <a:rPr sz="1050" b="1" dirty="0">
                <a:solidFill>
                  <a:srgbClr val="404040"/>
                </a:solidFill>
                <a:latin typeface="Trebuchet MS"/>
                <a:cs typeface="Trebuchet MS"/>
              </a:rPr>
              <a:t>DECLARING</a:t>
            </a:r>
            <a:r>
              <a:rPr sz="1050" b="1"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spc="-4" dirty="0">
                <a:solidFill>
                  <a:srgbClr val="404040"/>
                </a:solidFill>
                <a:latin typeface="Trebuchet MS"/>
                <a:cs typeface="Trebuchet MS"/>
              </a:rPr>
              <a:t>WINNER:</a:t>
            </a:r>
            <a:r>
              <a:rPr sz="1050" b="1" spc="-1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spc="-4" dirty="0">
                <a:solidFill>
                  <a:srgbClr val="404040"/>
                </a:solidFill>
                <a:latin typeface="Trebuchet MS"/>
                <a:cs typeface="Trebuchet MS"/>
              </a:rPr>
              <a:t>user</a:t>
            </a:r>
            <a:r>
              <a:rPr sz="1050" b="1" dirty="0">
                <a:solidFill>
                  <a:srgbClr val="404040"/>
                </a:solidFill>
                <a:latin typeface="Trebuchet MS"/>
                <a:cs typeface="Trebuchet MS"/>
              </a:rPr>
              <a:t> with</a:t>
            </a:r>
            <a:r>
              <a:rPr sz="1050" b="1" spc="-1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spc="-4" dirty="0">
                <a:solidFill>
                  <a:srgbClr val="404040"/>
                </a:solidFill>
                <a:latin typeface="Trebuchet MS"/>
                <a:cs typeface="Trebuchet MS"/>
              </a:rPr>
              <a:t>highest</a:t>
            </a:r>
            <a:r>
              <a:rPr sz="1050" b="1" spc="-2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dirty="0">
                <a:solidFill>
                  <a:srgbClr val="404040"/>
                </a:solidFill>
                <a:latin typeface="Trebuchet MS"/>
                <a:cs typeface="Trebuchet MS"/>
              </a:rPr>
              <a:t>bid</a:t>
            </a:r>
            <a:r>
              <a:rPr sz="1050" b="1" spc="-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spc="-4" dirty="0">
                <a:solidFill>
                  <a:srgbClr val="404040"/>
                </a:solidFill>
                <a:latin typeface="Trebuchet MS"/>
                <a:cs typeface="Trebuchet MS"/>
              </a:rPr>
              <a:t>should </a:t>
            </a:r>
            <a:r>
              <a:rPr sz="1050" b="1" dirty="0">
                <a:solidFill>
                  <a:srgbClr val="404040"/>
                </a:solidFill>
                <a:latin typeface="Trebuchet MS"/>
                <a:cs typeface="Trebuchet MS"/>
              </a:rPr>
              <a:t>be allowed</a:t>
            </a:r>
            <a:r>
              <a:rPr sz="1050" b="1" spc="-1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spc="-23" dirty="0">
                <a:solidFill>
                  <a:srgbClr val="404040"/>
                </a:solidFill>
                <a:latin typeface="Trebuchet MS"/>
                <a:cs typeface="Trebuchet MS"/>
              </a:rPr>
              <a:t>winner.</a:t>
            </a:r>
            <a:endParaRPr sz="1050" dirty="0">
              <a:latin typeface="Trebuchet MS"/>
              <a:cs typeface="Trebuchet MS"/>
            </a:endParaRPr>
          </a:p>
          <a:p>
            <a:pPr marL="69056">
              <a:spcBef>
                <a:spcPts val="503"/>
              </a:spcBef>
              <a:tabLst>
                <a:tab pos="366236" algn="l"/>
              </a:tabLst>
            </a:pPr>
            <a:r>
              <a:rPr sz="825" spc="124" dirty="0">
                <a:solidFill>
                  <a:srgbClr val="90C225"/>
                </a:solidFill>
                <a:latin typeface="Lucida Sans Unicode"/>
                <a:cs typeface="Lucida Sans Unicode"/>
              </a:rPr>
              <a:t>▶	</a:t>
            </a:r>
            <a:r>
              <a:rPr sz="1050" b="1" dirty="0">
                <a:solidFill>
                  <a:srgbClr val="404040"/>
                </a:solidFill>
                <a:latin typeface="Trebuchet MS"/>
                <a:cs typeface="Trebuchet MS"/>
              </a:rPr>
              <a:t>DELETION:</a:t>
            </a:r>
            <a:r>
              <a:rPr sz="1050" b="1"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spc="-4" dirty="0">
                <a:solidFill>
                  <a:srgbClr val="404040"/>
                </a:solidFill>
                <a:latin typeface="Trebuchet MS"/>
                <a:cs typeface="Trebuchet MS"/>
              </a:rPr>
              <a:t>Deleting</a:t>
            </a:r>
            <a:r>
              <a:rPr sz="1050" b="1" spc="-2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dirty="0">
                <a:solidFill>
                  <a:srgbClr val="404040"/>
                </a:solidFill>
                <a:latin typeface="Trebuchet MS"/>
                <a:cs typeface="Trebuchet MS"/>
              </a:rPr>
              <a:t>products</a:t>
            </a:r>
            <a:r>
              <a:rPr sz="1050" b="1"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dirty="0">
                <a:solidFill>
                  <a:srgbClr val="404040"/>
                </a:solidFill>
                <a:latin typeface="Trebuchet MS"/>
                <a:cs typeface="Trebuchet MS"/>
              </a:rPr>
              <a:t>which</a:t>
            </a:r>
            <a:r>
              <a:rPr sz="1050" b="1" spc="-2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spc="-4" dirty="0">
                <a:solidFill>
                  <a:srgbClr val="404040"/>
                </a:solidFill>
                <a:latin typeface="Trebuchet MS"/>
                <a:cs typeface="Trebuchet MS"/>
              </a:rPr>
              <a:t>has</a:t>
            </a:r>
            <a:r>
              <a:rPr sz="1050" b="1" dirty="0">
                <a:solidFill>
                  <a:srgbClr val="404040"/>
                </a:solidFill>
                <a:latin typeface="Trebuchet MS"/>
                <a:cs typeface="Trebuchet MS"/>
              </a:rPr>
              <a:t> been</a:t>
            </a:r>
            <a:r>
              <a:rPr sz="1050" b="1"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spc="-4" dirty="0">
                <a:solidFill>
                  <a:srgbClr val="404040"/>
                </a:solidFill>
                <a:latin typeface="Trebuchet MS"/>
                <a:cs typeface="Trebuchet MS"/>
              </a:rPr>
              <a:t>sold</a:t>
            </a:r>
            <a:r>
              <a:rPr sz="1050" b="1" spc="-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050" b="1" spc="-4" dirty="0">
                <a:solidFill>
                  <a:srgbClr val="404040"/>
                </a:solidFill>
                <a:latin typeface="Trebuchet MS"/>
                <a:cs typeface="Trebuchet MS"/>
              </a:rPr>
              <a:t>out</a:t>
            </a:r>
            <a:r>
              <a:rPr sz="750" b="1" spc="-4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750" dirty="0">
              <a:latin typeface="Trebuchet MS"/>
              <a:cs typeface="Trebuchet MS"/>
            </a:endParaRPr>
          </a:p>
          <a:p>
            <a:pPr marL="69056">
              <a:spcBef>
                <a:spcPts val="274"/>
              </a:spcBef>
            </a:pPr>
            <a:r>
              <a:rPr sz="1500" spc="206" dirty="0">
                <a:solidFill>
                  <a:srgbClr val="90C225"/>
                </a:solidFill>
                <a:latin typeface="Lucida Sans Unicode"/>
                <a:cs typeface="Lucida Sans Unicode"/>
              </a:rPr>
              <a:t>▶</a:t>
            </a:r>
            <a:r>
              <a:rPr sz="1500" spc="188" dirty="0">
                <a:solidFill>
                  <a:srgbClr val="90C225"/>
                </a:solidFill>
                <a:latin typeface="Lucida Sans Unicode"/>
                <a:cs typeface="Lucida Sans Unicode"/>
              </a:rPr>
              <a:t> </a:t>
            </a:r>
            <a:r>
              <a:rPr sz="1875" b="1" spc="-8" dirty="0">
                <a:solidFill>
                  <a:srgbClr val="404040"/>
                </a:solidFill>
                <a:latin typeface="Trebuchet MS"/>
                <a:cs typeface="Trebuchet MS"/>
              </a:rPr>
              <a:t>GUEST</a:t>
            </a:r>
            <a:endParaRPr sz="1875" dirty="0">
              <a:latin typeface="Trebuchet MS"/>
              <a:cs typeface="Trebuchet MS"/>
            </a:endParaRPr>
          </a:p>
          <a:p>
            <a:pPr marL="69056">
              <a:spcBef>
                <a:spcPts val="476"/>
              </a:spcBef>
              <a:tabLst>
                <a:tab pos="326231" algn="l"/>
              </a:tabLst>
            </a:pPr>
            <a:r>
              <a:rPr sz="938" spc="153" dirty="0">
                <a:solidFill>
                  <a:srgbClr val="90C225"/>
                </a:solidFill>
                <a:latin typeface="Lucida Sans Unicode"/>
                <a:cs typeface="Lucida Sans Unicode"/>
              </a:rPr>
              <a:t>▶	</a:t>
            </a:r>
            <a:r>
              <a:rPr sz="1200" b="1" spc="-4" dirty="0">
                <a:solidFill>
                  <a:srgbClr val="404040"/>
                </a:solidFill>
                <a:latin typeface="Trebuchet MS"/>
                <a:cs typeface="Trebuchet MS"/>
              </a:rPr>
              <a:t>VIEW: </a:t>
            </a:r>
            <a:r>
              <a:rPr sz="1200" b="1" dirty="0">
                <a:solidFill>
                  <a:srgbClr val="404040"/>
                </a:solidFill>
                <a:latin typeface="Trebuchet MS"/>
                <a:cs typeface="Trebuchet MS"/>
              </a:rPr>
              <a:t>visitors </a:t>
            </a:r>
            <a:r>
              <a:rPr sz="1200" b="1" spc="-4" dirty="0">
                <a:solidFill>
                  <a:srgbClr val="404040"/>
                </a:solidFill>
                <a:latin typeface="Trebuchet MS"/>
                <a:cs typeface="Trebuchet MS"/>
              </a:rPr>
              <a:t>can</a:t>
            </a:r>
            <a:r>
              <a:rPr sz="1200" b="1" spc="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spc="-8" dirty="0">
                <a:solidFill>
                  <a:srgbClr val="404040"/>
                </a:solidFill>
                <a:latin typeface="Trebuchet MS"/>
                <a:cs typeface="Trebuchet MS"/>
              </a:rPr>
              <a:t>see</a:t>
            </a:r>
            <a:r>
              <a:rPr sz="1200" b="1" spc="1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spc="-4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200" b="1" spc="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spc="-4" dirty="0">
                <a:solidFill>
                  <a:srgbClr val="404040"/>
                </a:solidFill>
                <a:latin typeface="Trebuchet MS"/>
                <a:cs typeface="Trebuchet MS"/>
              </a:rPr>
              <a:t>products.</a:t>
            </a:r>
            <a:endParaRPr sz="1200" dirty="0">
              <a:latin typeface="Trebuchet MS"/>
              <a:cs typeface="Trebuchet MS"/>
            </a:endParaRPr>
          </a:p>
          <a:p>
            <a:pPr marL="69056">
              <a:spcBef>
                <a:spcPts val="469"/>
              </a:spcBef>
              <a:tabLst>
                <a:tab pos="372904" algn="l"/>
              </a:tabLst>
            </a:pPr>
            <a:r>
              <a:rPr sz="938" spc="150" dirty="0">
                <a:solidFill>
                  <a:srgbClr val="90C225"/>
                </a:solidFill>
                <a:latin typeface="Lucida Sans Unicode"/>
                <a:cs typeface="Lucida Sans Unicode"/>
              </a:rPr>
              <a:t>▶	</a:t>
            </a:r>
            <a:r>
              <a:rPr sz="1200" b="1" spc="-4" dirty="0">
                <a:solidFill>
                  <a:srgbClr val="404040"/>
                </a:solidFill>
                <a:latin typeface="Trebuchet MS"/>
                <a:cs typeface="Trebuchet MS"/>
              </a:rPr>
              <a:t>REGISTER:</a:t>
            </a:r>
            <a:r>
              <a:rPr sz="1200" b="1" spc="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spc="-4" dirty="0">
                <a:solidFill>
                  <a:srgbClr val="404040"/>
                </a:solidFill>
                <a:latin typeface="Trebuchet MS"/>
                <a:cs typeface="Trebuchet MS"/>
              </a:rPr>
              <a:t>can</a:t>
            </a:r>
            <a:r>
              <a:rPr sz="1200" b="1" spc="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spc="-8" dirty="0">
                <a:solidFill>
                  <a:srgbClr val="404040"/>
                </a:solidFill>
                <a:latin typeface="Trebuchet MS"/>
                <a:cs typeface="Trebuchet MS"/>
              </a:rPr>
              <a:t>register</a:t>
            </a:r>
            <a:r>
              <a:rPr sz="1200" b="1" spc="2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spc="-4" dirty="0">
                <a:solidFill>
                  <a:srgbClr val="404040"/>
                </a:solidFill>
                <a:latin typeface="Trebuchet MS"/>
                <a:cs typeface="Trebuchet MS"/>
              </a:rPr>
              <a:t>if </a:t>
            </a:r>
            <a:r>
              <a:rPr sz="1200" b="1" spc="-8" dirty="0">
                <a:solidFill>
                  <a:srgbClr val="404040"/>
                </a:solidFill>
                <a:latin typeface="Trebuchet MS"/>
                <a:cs typeface="Trebuchet MS"/>
              </a:rPr>
              <a:t>interested.</a:t>
            </a:r>
            <a:endParaRPr sz="1200" dirty="0">
              <a:latin typeface="Trebuchet MS"/>
              <a:cs typeface="Trebuchet MS"/>
            </a:endParaRPr>
          </a:p>
          <a:p>
            <a:pPr marL="69056">
              <a:spcBef>
                <a:spcPts val="375"/>
              </a:spcBef>
              <a:tabLst>
                <a:tab pos="326231" algn="l"/>
              </a:tabLst>
            </a:pPr>
            <a:r>
              <a:rPr sz="1200" spc="161" dirty="0">
                <a:solidFill>
                  <a:srgbClr val="90C225"/>
                </a:solidFill>
                <a:latin typeface="Lucida Sans Unicode"/>
                <a:cs typeface="Lucida Sans Unicode"/>
              </a:rPr>
              <a:t>▶	</a:t>
            </a:r>
            <a:r>
              <a:rPr sz="1500" b="1" spc="-4" dirty="0">
                <a:solidFill>
                  <a:srgbClr val="404040"/>
                </a:solidFill>
                <a:latin typeface="Trebuchet MS"/>
                <a:cs typeface="Trebuchet MS"/>
              </a:rPr>
              <a:t>MEMBER</a:t>
            </a:r>
            <a:endParaRPr sz="1500" dirty="0">
              <a:latin typeface="Trebuchet MS"/>
              <a:cs typeface="Trebuchet MS"/>
            </a:endParaRPr>
          </a:p>
          <a:p>
            <a:pPr marL="69056">
              <a:spcBef>
                <a:spcPts val="472"/>
              </a:spcBef>
              <a:tabLst>
                <a:tab pos="326231" algn="l"/>
              </a:tabLst>
            </a:pPr>
            <a:r>
              <a:rPr sz="938" spc="150" dirty="0">
                <a:solidFill>
                  <a:srgbClr val="90C225"/>
                </a:solidFill>
                <a:latin typeface="Lucida Sans Unicode"/>
                <a:cs typeface="Lucida Sans Unicode"/>
              </a:rPr>
              <a:t>▶	</a:t>
            </a:r>
            <a:r>
              <a:rPr sz="1200" b="1" spc="-8" dirty="0">
                <a:solidFill>
                  <a:srgbClr val="404040"/>
                </a:solidFill>
                <a:latin typeface="Trebuchet MS"/>
                <a:cs typeface="Trebuchet MS"/>
              </a:rPr>
              <a:t>VIEW:</a:t>
            </a:r>
            <a:r>
              <a:rPr sz="1200" b="1" spc="-4" dirty="0">
                <a:solidFill>
                  <a:srgbClr val="404040"/>
                </a:solidFill>
                <a:latin typeface="Trebuchet MS"/>
                <a:cs typeface="Trebuchet MS"/>
              </a:rPr>
              <a:t> Can</a:t>
            </a:r>
            <a:r>
              <a:rPr sz="1200" b="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spc="4" dirty="0">
                <a:solidFill>
                  <a:srgbClr val="404040"/>
                </a:solidFill>
                <a:latin typeface="Trebuchet MS"/>
                <a:cs typeface="Trebuchet MS"/>
              </a:rPr>
              <a:t>view</a:t>
            </a:r>
            <a:r>
              <a:rPr sz="1200" b="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spc="-8" dirty="0">
                <a:solidFill>
                  <a:srgbClr val="404040"/>
                </a:solidFill>
                <a:latin typeface="Trebuchet MS"/>
                <a:cs typeface="Trebuchet MS"/>
              </a:rPr>
              <a:t>products.</a:t>
            </a:r>
            <a:endParaRPr sz="1200" dirty="0">
              <a:latin typeface="Trebuchet MS"/>
              <a:cs typeface="Trebuchet MS"/>
            </a:endParaRPr>
          </a:p>
          <a:p>
            <a:pPr marL="69056">
              <a:spcBef>
                <a:spcPts val="469"/>
              </a:spcBef>
              <a:tabLst>
                <a:tab pos="326231" algn="l"/>
              </a:tabLst>
            </a:pPr>
            <a:r>
              <a:rPr sz="938" spc="150" dirty="0">
                <a:solidFill>
                  <a:srgbClr val="90C225"/>
                </a:solidFill>
                <a:latin typeface="Lucida Sans Unicode"/>
                <a:cs typeface="Lucida Sans Unicode"/>
              </a:rPr>
              <a:t>▶	</a:t>
            </a:r>
            <a:r>
              <a:rPr sz="1200" b="1" spc="-8" dirty="0">
                <a:solidFill>
                  <a:srgbClr val="404040"/>
                </a:solidFill>
                <a:latin typeface="Trebuchet MS"/>
                <a:cs typeface="Trebuchet MS"/>
              </a:rPr>
              <a:t>BID:</a:t>
            </a:r>
            <a:r>
              <a:rPr sz="1200" b="1" spc="1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spc="-8" dirty="0">
                <a:solidFill>
                  <a:srgbClr val="404040"/>
                </a:solidFill>
                <a:latin typeface="Trebuchet MS"/>
                <a:cs typeface="Trebuchet MS"/>
              </a:rPr>
              <a:t>Bid</a:t>
            </a:r>
            <a:r>
              <a:rPr sz="1200" b="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spc="-8" dirty="0">
                <a:solidFill>
                  <a:srgbClr val="404040"/>
                </a:solidFill>
                <a:latin typeface="Trebuchet MS"/>
                <a:cs typeface="Trebuchet MS"/>
              </a:rPr>
              <a:t>for</a:t>
            </a:r>
            <a:r>
              <a:rPr sz="1200" b="1" spc="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spc="-4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200" b="1" spc="1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spc="-8" dirty="0">
                <a:solidFill>
                  <a:srgbClr val="404040"/>
                </a:solidFill>
                <a:latin typeface="Trebuchet MS"/>
                <a:cs typeface="Trebuchet MS"/>
              </a:rPr>
              <a:t>products,</a:t>
            </a:r>
            <a:r>
              <a:rPr sz="1200" b="1" spc="26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spc="-4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1200" b="1" spc="1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spc="-4" dirty="0">
                <a:solidFill>
                  <a:srgbClr val="404040"/>
                </a:solidFill>
                <a:latin typeface="Trebuchet MS"/>
                <a:cs typeface="Trebuchet MS"/>
              </a:rPr>
              <a:t>which</a:t>
            </a:r>
            <a:r>
              <a:rPr sz="1200" b="1" spc="1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spc="-8" dirty="0">
                <a:solidFill>
                  <a:srgbClr val="404040"/>
                </a:solidFill>
                <a:latin typeface="Trebuchet MS"/>
                <a:cs typeface="Trebuchet MS"/>
              </a:rPr>
              <a:t>they</a:t>
            </a:r>
            <a:r>
              <a:rPr sz="1200" b="1" spc="1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spc="-4" dirty="0">
                <a:solidFill>
                  <a:srgbClr val="404040"/>
                </a:solidFill>
                <a:latin typeface="Trebuchet MS"/>
                <a:cs typeface="Trebuchet MS"/>
              </a:rPr>
              <a:t>are</a:t>
            </a:r>
            <a:r>
              <a:rPr sz="1200" b="1" spc="2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spc="-8" dirty="0">
                <a:solidFill>
                  <a:srgbClr val="404040"/>
                </a:solidFill>
                <a:latin typeface="Trebuchet MS"/>
                <a:cs typeface="Trebuchet MS"/>
              </a:rPr>
              <a:t>interested.</a:t>
            </a:r>
            <a:endParaRPr sz="1200" dirty="0">
              <a:latin typeface="Trebuchet MS"/>
              <a:cs typeface="Trebuchet MS"/>
            </a:endParaRPr>
          </a:p>
          <a:p>
            <a:pPr marL="69056">
              <a:spcBef>
                <a:spcPts val="458"/>
              </a:spcBef>
              <a:tabLst>
                <a:tab pos="326231" algn="l"/>
              </a:tabLst>
            </a:pPr>
            <a:r>
              <a:rPr sz="938" spc="153" dirty="0">
                <a:solidFill>
                  <a:srgbClr val="90C225"/>
                </a:solidFill>
                <a:latin typeface="Lucida Sans Unicode"/>
                <a:cs typeface="Lucida Sans Unicode"/>
              </a:rPr>
              <a:t>▶	</a:t>
            </a:r>
            <a:r>
              <a:rPr sz="1200" b="1" spc="-4" dirty="0">
                <a:solidFill>
                  <a:srgbClr val="404040"/>
                </a:solidFill>
                <a:latin typeface="Trebuchet MS"/>
                <a:cs typeface="Trebuchet MS"/>
              </a:rPr>
              <a:t>LOGIN:</a:t>
            </a:r>
            <a:r>
              <a:rPr sz="1200" b="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spc="-4" dirty="0">
                <a:solidFill>
                  <a:srgbClr val="404040"/>
                </a:solidFill>
                <a:latin typeface="Trebuchet MS"/>
                <a:cs typeface="Trebuchet MS"/>
              </a:rPr>
              <a:t>Can</a:t>
            </a:r>
            <a:r>
              <a:rPr sz="1200" b="1" spc="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spc="-4" dirty="0">
                <a:solidFill>
                  <a:srgbClr val="404040"/>
                </a:solidFill>
                <a:latin typeface="Trebuchet MS"/>
                <a:cs typeface="Trebuchet MS"/>
              </a:rPr>
              <a:t>login</a:t>
            </a:r>
            <a:r>
              <a:rPr sz="1200" b="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spc="-4" dirty="0">
                <a:solidFill>
                  <a:srgbClr val="404040"/>
                </a:solidFill>
                <a:latin typeface="Trebuchet MS"/>
                <a:cs typeface="Trebuchet MS"/>
              </a:rPr>
              <a:t>once</a:t>
            </a:r>
            <a:r>
              <a:rPr sz="1200" b="1" spc="1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200" b="1" spc="-8" dirty="0">
                <a:solidFill>
                  <a:srgbClr val="404040"/>
                </a:solidFill>
                <a:latin typeface="Trebuchet MS"/>
                <a:cs typeface="Trebuchet MS"/>
              </a:rPr>
              <a:t>registered.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7FA185A-3847-436A-98CC-9B91B1CB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</a:t>
            </a:fld>
            <a:endParaRPr lang="en-IN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23EEFFB-6CB5-4287-84C2-CEC4867B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AEE4-BC5B-4CE8-B861-A43BCDD76C32}" type="datetime1">
              <a:rPr lang="en-US" smtClean="0"/>
              <a:t>5/20/2021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110608"/>
              </p:ext>
            </p:extLst>
          </p:nvPr>
        </p:nvGraphicFramePr>
        <p:xfrm>
          <a:off x="1542378" y="2555010"/>
          <a:ext cx="4689311" cy="2799683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443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5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8228">
                <a:tc>
                  <a:txBody>
                    <a:bodyPr/>
                    <a:lstStyle/>
                    <a:p>
                      <a:pPr marL="69215" algn="l" defTabSz="457200" rtl="0" eaLnBrk="1" latinLnBrk="0" hangingPunct="1">
                        <a:lnSpc>
                          <a:spcPts val="3729"/>
                        </a:lnSpc>
                      </a:pPr>
                      <a:r>
                        <a:rPr sz="2400" b="1" kern="1200" spc="-5" dirty="0">
                          <a:solidFill>
                            <a:schemeClr val="tx1"/>
                          </a:solidFill>
                        </a:rPr>
                        <a:t>ITEM</a:t>
                      </a:r>
                      <a:endParaRPr sz="2400" b="1" kern="1200" spc="-5" dirty="0">
                        <a:solidFill>
                          <a:schemeClr val="tx1"/>
                        </a:solidFill>
                        <a:latin typeface="Trebuchet MS"/>
                        <a:ea typeface="+mn-ea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 algn="l" defTabSz="457200" rtl="0" eaLnBrk="1" latinLnBrk="0" hangingPunct="1">
                        <a:lnSpc>
                          <a:spcPts val="3729"/>
                        </a:lnSpc>
                      </a:pPr>
                      <a:r>
                        <a:rPr sz="2400" b="1" kern="1200" spc="-5" dirty="0">
                          <a:solidFill>
                            <a:schemeClr val="tx1"/>
                          </a:solidFill>
                        </a:rPr>
                        <a:t>NEEDED</a:t>
                      </a:r>
                      <a:endParaRPr sz="2400" b="1" kern="1200" spc="-5" dirty="0">
                        <a:solidFill>
                          <a:schemeClr val="tx1"/>
                        </a:solidFill>
                        <a:latin typeface="Trebuchet MS"/>
                        <a:ea typeface="+mn-ea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72">
                <a:tc>
                  <a:txBody>
                    <a:bodyPr/>
                    <a:lstStyle/>
                    <a:p>
                      <a:pPr marL="68580">
                        <a:lnSpc>
                          <a:spcPts val="3035"/>
                        </a:lnSpc>
                      </a:pPr>
                      <a:r>
                        <a:rPr sz="2000" u="sng" spc="-15" baseline="0" dirty="0"/>
                        <a:t>Processor</a:t>
                      </a:r>
                      <a:endParaRPr sz="2000" u="sng" baseline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3035"/>
                        </a:lnSpc>
                      </a:pPr>
                      <a:r>
                        <a:rPr sz="2000" u="sng" spc="-5" baseline="0" dirty="0"/>
                        <a:t>2.20</a:t>
                      </a:r>
                      <a:r>
                        <a:rPr sz="2000" u="sng" spc="-60" baseline="0" dirty="0"/>
                        <a:t> </a:t>
                      </a:r>
                      <a:r>
                        <a:rPr sz="2000" u="sng" spc="-5" baseline="0" dirty="0"/>
                        <a:t>GHz</a:t>
                      </a:r>
                      <a:endParaRPr sz="2000" u="sng" baseline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72">
                <a:tc>
                  <a:txBody>
                    <a:bodyPr/>
                    <a:lstStyle/>
                    <a:p>
                      <a:pPr marL="68580">
                        <a:lnSpc>
                          <a:spcPts val="3035"/>
                        </a:lnSpc>
                      </a:pPr>
                      <a:r>
                        <a:rPr sz="2000" u="sng" spc="-5" baseline="0" dirty="0"/>
                        <a:t>RAM</a:t>
                      </a:r>
                      <a:endParaRPr sz="2000" u="sng" baseline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3035"/>
                        </a:lnSpc>
                      </a:pPr>
                      <a:r>
                        <a:rPr sz="2000" u="sng" baseline="0" dirty="0"/>
                        <a:t>2GB</a:t>
                      </a:r>
                      <a:endParaRPr sz="2000" u="sng" baseline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972">
                <a:tc>
                  <a:txBody>
                    <a:bodyPr/>
                    <a:lstStyle/>
                    <a:p>
                      <a:pPr marL="68580">
                        <a:lnSpc>
                          <a:spcPts val="3035"/>
                        </a:lnSpc>
                      </a:pPr>
                      <a:r>
                        <a:rPr sz="2000" u="sng" spc="-5" baseline="0" dirty="0"/>
                        <a:t>Hard</a:t>
                      </a:r>
                      <a:r>
                        <a:rPr sz="2000" u="sng" spc="-45" baseline="0" dirty="0"/>
                        <a:t> </a:t>
                      </a:r>
                      <a:r>
                        <a:rPr sz="2000" u="sng" spc="-5" baseline="0" dirty="0"/>
                        <a:t>disk</a:t>
                      </a:r>
                      <a:endParaRPr sz="2000" u="sng" baseline="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3035"/>
                        </a:lnSpc>
                      </a:pPr>
                      <a:r>
                        <a:rPr sz="2000" u="sng" spc="-5" baseline="0" dirty="0"/>
                        <a:t>10</a:t>
                      </a:r>
                      <a:r>
                        <a:rPr sz="2000" u="sng" spc="-25" baseline="0" dirty="0"/>
                        <a:t> </a:t>
                      </a:r>
                      <a:r>
                        <a:rPr sz="2000" u="sng" baseline="0" dirty="0"/>
                        <a:t>GB</a:t>
                      </a:r>
                      <a:r>
                        <a:rPr sz="2000" u="sng" spc="-10" baseline="0" dirty="0"/>
                        <a:t> </a:t>
                      </a:r>
                      <a:r>
                        <a:rPr sz="2000" u="sng" spc="-5" baseline="0" dirty="0"/>
                        <a:t>Free</a:t>
                      </a:r>
                      <a:r>
                        <a:rPr sz="2000" u="sng" spc="-30" baseline="0" dirty="0"/>
                        <a:t> </a:t>
                      </a:r>
                      <a:r>
                        <a:rPr sz="2000" u="sng" baseline="0" dirty="0"/>
                        <a:t>Space</a:t>
                      </a:r>
                      <a:endParaRPr sz="2000" u="sng" baseline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972">
                <a:tc>
                  <a:txBody>
                    <a:bodyPr/>
                    <a:lstStyle/>
                    <a:p>
                      <a:pPr marL="68580">
                        <a:lnSpc>
                          <a:spcPts val="3035"/>
                        </a:lnSpc>
                      </a:pPr>
                      <a:r>
                        <a:rPr sz="2000" u="sng" spc="-15" baseline="0" dirty="0"/>
                        <a:t>Processor</a:t>
                      </a:r>
                      <a:endParaRPr sz="2000" u="sng" baseline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3035"/>
                        </a:lnSpc>
                      </a:pPr>
                      <a:r>
                        <a:rPr sz="2000" u="sng" baseline="0" dirty="0"/>
                        <a:t>2.0</a:t>
                      </a:r>
                      <a:r>
                        <a:rPr sz="2000" u="sng" spc="-60" baseline="0" dirty="0"/>
                        <a:t> </a:t>
                      </a:r>
                      <a:r>
                        <a:rPr sz="2000" u="sng" spc="-5" baseline="0" dirty="0"/>
                        <a:t>GHz</a:t>
                      </a:r>
                      <a:endParaRPr sz="2000" u="sng" baseline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895">
                <a:tc>
                  <a:txBody>
                    <a:bodyPr/>
                    <a:lstStyle/>
                    <a:p>
                      <a:pPr marL="68580">
                        <a:lnSpc>
                          <a:spcPts val="3035"/>
                        </a:lnSpc>
                      </a:pPr>
                      <a:r>
                        <a:rPr sz="2000" u="sng" spc="-5" baseline="0" dirty="0"/>
                        <a:t>Hard</a:t>
                      </a:r>
                      <a:r>
                        <a:rPr sz="2000" u="sng" spc="-45" baseline="0" dirty="0"/>
                        <a:t> </a:t>
                      </a:r>
                      <a:r>
                        <a:rPr sz="2000" u="sng" spc="-5" baseline="0" dirty="0"/>
                        <a:t>disk</a:t>
                      </a:r>
                      <a:endParaRPr sz="2000" u="sng" baseline="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3035"/>
                        </a:lnSpc>
                      </a:pPr>
                      <a:r>
                        <a:rPr sz="2000" u="sng" baseline="0" dirty="0"/>
                        <a:t>4</a:t>
                      </a:r>
                      <a:r>
                        <a:rPr sz="2000" u="sng" spc="-30" baseline="0" dirty="0"/>
                        <a:t> </a:t>
                      </a:r>
                      <a:r>
                        <a:rPr sz="2000" u="sng" baseline="0" dirty="0"/>
                        <a:t>GB</a:t>
                      </a:r>
                      <a:r>
                        <a:rPr sz="2000" u="sng" spc="-15" baseline="0" dirty="0"/>
                        <a:t> </a:t>
                      </a:r>
                      <a:r>
                        <a:rPr sz="2000" u="sng" baseline="0" dirty="0"/>
                        <a:t>Free</a:t>
                      </a:r>
                      <a:r>
                        <a:rPr sz="2000" u="sng" spc="-30" baseline="0" dirty="0"/>
                        <a:t> </a:t>
                      </a:r>
                      <a:r>
                        <a:rPr sz="2000" u="sng" spc="-5" baseline="0" dirty="0"/>
                        <a:t>Space</a:t>
                      </a:r>
                      <a:endParaRPr sz="2000" u="sng" baseline="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35290" y="1084965"/>
            <a:ext cx="6891814" cy="1117614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spcBef>
                <a:spcPts val="75"/>
              </a:spcBef>
            </a:pPr>
            <a:r>
              <a:rPr sz="3600" b="1" spc="-19" dirty="0">
                <a:solidFill>
                  <a:schemeClr val="tx1"/>
                </a:solidFill>
              </a:rPr>
              <a:t>Hardware</a:t>
            </a:r>
            <a:r>
              <a:rPr sz="3600" b="1" spc="-15" dirty="0">
                <a:solidFill>
                  <a:schemeClr val="tx1"/>
                </a:solidFill>
              </a:rPr>
              <a:t> Requirements</a:t>
            </a:r>
            <a:r>
              <a:rPr sz="3600" b="1" spc="-23" dirty="0">
                <a:solidFill>
                  <a:schemeClr val="tx1"/>
                </a:solidFill>
              </a:rPr>
              <a:t> </a:t>
            </a:r>
            <a:r>
              <a:rPr sz="3600" b="1" dirty="0">
                <a:solidFill>
                  <a:schemeClr val="tx1"/>
                </a:solidFill>
              </a:rPr>
              <a:t>(Minimum)</a:t>
            </a:r>
            <a:r>
              <a:rPr lang="en-US" sz="3600" b="1" dirty="0">
                <a:solidFill>
                  <a:schemeClr val="tx1"/>
                </a:solidFill>
              </a:rPr>
              <a:t>:-</a:t>
            </a:r>
            <a:endParaRPr sz="3600" b="1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1689" y="2057400"/>
            <a:ext cx="1895041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algn="r">
              <a:spcBef>
                <a:spcPts val="75"/>
              </a:spcBef>
            </a:pPr>
            <a:r>
              <a:rPr sz="2700" u="sng" spc="-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Client</a:t>
            </a:r>
            <a:r>
              <a:rPr sz="2700" u="sng" spc="-56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side</a:t>
            </a:r>
            <a:r>
              <a:rPr lang="en-US" sz="27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:-</a:t>
            </a:r>
            <a:endParaRPr sz="27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5290" y="2005182"/>
            <a:ext cx="206454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700" u="sng" spc="-8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Server</a:t>
            </a:r>
            <a:r>
              <a:rPr sz="2700" u="sng" spc="-41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700" u="sng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side:-</a:t>
            </a:r>
            <a:endParaRPr sz="2700" dirty="0">
              <a:latin typeface="Trebuchet MS"/>
              <a:cs typeface="Trebuchet M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00033"/>
              </p:ext>
            </p:extLst>
          </p:nvPr>
        </p:nvGraphicFramePr>
        <p:xfrm>
          <a:off x="6512089" y="2590799"/>
          <a:ext cx="4689311" cy="2763894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282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6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4339">
                <a:tc>
                  <a:txBody>
                    <a:bodyPr/>
                    <a:lstStyle/>
                    <a:p>
                      <a:pPr marL="69215">
                        <a:lnSpc>
                          <a:spcPts val="3729"/>
                        </a:lnSpc>
                      </a:pPr>
                      <a:r>
                        <a:rPr sz="2400" b="1" spc="-5" dirty="0">
                          <a:solidFill>
                            <a:schemeClr val="tx1"/>
                          </a:solidFill>
                        </a:rPr>
                        <a:t>ITEM</a:t>
                      </a:r>
                      <a:endParaRPr sz="2400" dirty="0">
                        <a:solidFill>
                          <a:schemeClr val="tx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3729"/>
                        </a:lnSpc>
                      </a:pPr>
                      <a:r>
                        <a:rPr sz="2400" b="1" dirty="0">
                          <a:solidFill>
                            <a:schemeClr val="tx1"/>
                          </a:solidFill>
                        </a:rPr>
                        <a:t>NEEDED</a:t>
                      </a:r>
                      <a:endParaRPr sz="2400" dirty="0">
                        <a:solidFill>
                          <a:schemeClr val="tx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228">
                <a:tc>
                  <a:txBody>
                    <a:bodyPr/>
                    <a:lstStyle/>
                    <a:p>
                      <a:pPr marL="69215">
                        <a:lnSpc>
                          <a:spcPts val="2570"/>
                        </a:lnSpc>
                      </a:pPr>
                      <a:r>
                        <a:rPr sz="1700" spc="-10" dirty="0"/>
                        <a:t>RAM</a:t>
                      </a:r>
                      <a:endParaRPr sz="17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2570"/>
                        </a:lnSpc>
                      </a:pPr>
                      <a:r>
                        <a:rPr sz="1700" spc="-5" dirty="0"/>
                        <a:t>2GB</a:t>
                      </a:r>
                      <a:endParaRPr sz="17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228">
                <a:tc>
                  <a:txBody>
                    <a:bodyPr/>
                    <a:lstStyle/>
                    <a:p>
                      <a:pPr marL="69215">
                        <a:lnSpc>
                          <a:spcPts val="2570"/>
                        </a:lnSpc>
                      </a:pPr>
                      <a:r>
                        <a:rPr sz="1700" spc="-20" dirty="0"/>
                        <a:t>Processor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2570"/>
                        </a:lnSpc>
                      </a:pPr>
                      <a:r>
                        <a:rPr sz="1700" spc="-5" dirty="0"/>
                        <a:t>2.0</a:t>
                      </a:r>
                      <a:r>
                        <a:rPr sz="1700" spc="-35" dirty="0"/>
                        <a:t> </a:t>
                      </a:r>
                      <a:r>
                        <a:rPr sz="1700" spc="-5" dirty="0"/>
                        <a:t>GHz</a:t>
                      </a:r>
                      <a:endParaRPr sz="17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099">
                <a:tc>
                  <a:txBody>
                    <a:bodyPr/>
                    <a:lstStyle/>
                    <a:p>
                      <a:pPr marL="69215">
                        <a:lnSpc>
                          <a:spcPts val="2570"/>
                        </a:lnSpc>
                      </a:pPr>
                      <a:r>
                        <a:rPr sz="1700" spc="-10" dirty="0"/>
                        <a:t>Hard</a:t>
                      </a:r>
                      <a:r>
                        <a:rPr sz="1700" spc="-40" dirty="0"/>
                        <a:t> </a:t>
                      </a:r>
                      <a:r>
                        <a:rPr sz="1700" spc="-10" dirty="0"/>
                        <a:t>disk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2570"/>
                        </a:lnSpc>
                      </a:pPr>
                      <a:r>
                        <a:rPr sz="1700" spc="-5" dirty="0"/>
                        <a:t>4</a:t>
                      </a:r>
                      <a:r>
                        <a:rPr sz="1700" spc="-25" dirty="0"/>
                        <a:t> </a:t>
                      </a:r>
                      <a:r>
                        <a:rPr sz="1700" dirty="0"/>
                        <a:t>GB</a:t>
                      </a:r>
                      <a:r>
                        <a:rPr sz="1700" spc="-15" dirty="0"/>
                        <a:t> </a:t>
                      </a:r>
                      <a:r>
                        <a:rPr sz="1700" spc="-5" dirty="0"/>
                        <a:t>Free</a:t>
                      </a:r>
                      <a:r>
                        <a:rPr sz="1700" spc="-15" dirty="0"/>
                        <a:t> </a:t>
                      </a:r>
                      <a:r>
                        <a:rPr sz="1700" spc="-5" dirty="0"/>
                        <a:t>Space</a:t>
                      </a:r>
                      <a:endParaRPr sz="17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F77627-86EE-46C9-890C-A5CEDB9BF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7</a:t>
            </a:fld>
            <a:endParaRPr lang="en-IN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AF88ADA-71E7-4E1C-BFE5-2C13CE865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F95CD-908C-4457-890E-BED8403A7E07}" type="datetime1">
              <a:rPr lang="en-US" smtClean="0"/>
              <a:t>5/20/2021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734882"/>
              </p:ext>
            </p:extLst>
          </p:nvPr>
        </p:nvGraphicFramePr>
        <p:xfrm>
          <a:off x="1644007" y="2787016"/>
          <a:ext cx="3689993" cy="2969257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576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385">
                <a:tc>
                  <a:txBody>
                    <a:bodyPr/>
                    <a:lstStyle/>
                    <a:p>
                      <a:pPr marL="53975">
                        <a:lnSpc>
                          <a:spcPts val="186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</a:rPr>
                        <a:t>ITEM</a:t>
                      </a:r>
                      <a:endParaRPr sz="1600" dirty="0">
                        <a:latin typeface="Trebuchet MS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ts val="186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</a:rPr>
                        <a:t>NEEDED</a:t>
                      </a:r>
                      <a:endParaRPr sz="1600" dirty="0">
                        <a:latin typeface="Trebuchet MS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412">
                <a:tc>
                  <a:txBody>
                    <a:bodyPr/>
                    <a:lstStyle/>
                    <a:p>
                      <a:pPr marL="53975">
                        <a:lnSpc>
                          <a:spcPts val="2335"/>
                        </a:lnSpc>
                      </a:pPr>
                      <a:r>
                        <a:rPr sz="1600" dirty="0"/>
                        <a:t>O.S</a:t>
                      </a:r>
                      <a:endParaRPr sz="1600" dirty="0">
                        <a:latin typeface="Trebuchet MS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ts val="2335"/>
                        </a:lnSpc>
                      </a:pPr>
                      <a:r>
                        <a:rPr sz="1600" spc="-5" dirty="0"/>
                        <a:t>Windows</a:t>
                      </a:r>
                      <a:r>
                        <a:rPr sz="1600" spc="-45" dirty="0"/>
                        <a:t> </a:t>
                      </a:r>
                      <a:r>
                        <a:rPr sz="1600" dirty="0"/>
                        <a:t>server</a:t>
                      </a:r>
                      <a:r>
                        <a:rPr sz="1600" spc="-50" dirty="0"/>
                        <a:t> </a:t>
                      </a:r>
                      <a:r>
                        <a:rPr sz="1600" spc="-30" dirty="0"/>
                        <a:t> </a:t>
                      </a:r>
                      <a:r>
                        <a:rPr sz="1600" dirty="0"/>
                        <a:t>or</a:t>
                      </a:r>
                      <a:r>
                        <a:rPr sz="1600" spc="-30" dirty="0"/>
                        <a:t> </a:t>
                      </a:r>
                      <a:r>
                        <a:rPr sz="1600" spc="-5" dirty="0"/>
                        <a:t>any</a:t>
                      </a:r>
                      <a:endParaRPr sz="1600" dirty="0"/>
                    </a:p>
                    <a:p>
                      <a:pPr marL="5397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600" dirty="0"/>
                        <a:t>other</a:t>
                      </a:r>
                      <a:r>
                        <a:rPr sz="1600" spc="-35" dirty="0"/>
                        <a:t> </a:t>
                      </a:r>
                      <a:r>
                        <a:rPr sz="1600" spc="-5" dirty="0"/>
                        <a:t>compatible</a:t>
                      </a:r>
                      <a:r>
                        <a:rPr sz="1600" spc="-55" dirty="0"/>
                        <a:t> </a:t>
                      </a:r>
                      <a:r>
                        <a:rPr sz="1600" dirty="0"/>
                        <a:t>server</a:t>
                      </a:r>
                      <a:r>
                        <a:rPr sz="1600" spc="-45" dirty="0"/>
                        <a:t> </a:t>
                      </a:r>
                      <a:r>
                        <a:rPr sz="1600" dirty="0"/>
                        <a:t>OS</a:t>
                      </a:r>
                      <a:endParaRPr sz="1600" dirty="0">
                        <a:latin typeface="Trebuchet MS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769">
                <a:tc>
                  <a:txBody>
                    <a:bodyPr/>
                    <a:lstStyle/>
                    <a:p>
                      <a:pPr marL="53975">
                        <a:lnSpc>
                          <a:spcPts val="2340"/>
                        </a:lnSpc>
                      </a:pPr>
                      <a:r>
                        <a:rPr sz="1600" spc="-5" dirty="0"/>
                        <a:t>Framework</a:t>
                      </a:r>
                      <a:endParaRPr sz="1600" dirty="0">
                        <a:latin typeface="Trebuchet MS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ts val="2340"/>
                        </a:lnSpc>
                      </a:pPr>
                      <a:r>
                        <a:rPr sz="1600" spc="-5" dirty="0"/>
                        <a:t>.Net</a:t>
                      </a:r>
                      <a:r>
                        <a:rPr sz="1600" spc="-30" dirty="0"/>
                        <a:t> </a:t>
                      </a:r>
                      <a:r>
                        <a:rPr sz="1600" spc="-5" dirty="0"/>
                        <a:t>framework</a:t>
                      </a:r>
                      <a:r>
                        <a:rPr sz="1600" spc="-55" dirty="0"/>
                        <a:t> </a:t>
                      </a:r>
                      <a:r>
                        <a:rPr sz="1600" spc="-5" dirty="0"/>
                        <a:t>4.0</a:t>
                      </a:r>
                      <a:endParaRPr sz="1600">
                        <a:latin typeface="Trebuchet MS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769">
                <a:tc>
                  <a:txBody>
                    <a:bodyPr/>
                    <a:lstStyle/>
                    <a:p>
                      <a:pPr marL="53975">
                        <a:lnSpc>
                          <a:spcPts val="2340"/>
                        </a:lnSpc>
                      </a:pPr>
                      <a:r>
                        <a:rPr sz="1600" spc="-35" dirty="0"/>
                        <a:t>Web</a:t>
                      </a:r>
                      <a:r>
                        <a:rPr sz="1600" spc="-60" dirty="0"/>
                        <a:t> </a:t>
                      </a:r>
                      <a:r>
                        <a:rPr sz="1600" dirty="0"/>
                        <a:t>Server</a:t>
                      </a:r>
                      <a:endParaRPr sz="1600" dirty="0">
                        <a:latin typeface="Trebuchet MS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ts val="2340"/>
                        </a:lnSpc>
                      </a:pPr>
                      <a:r>
                        <a:rPr sz="1600" spc="-10" dirty="0"/>
                        <a:t>IIS</a:t>
                      </a:r>
                      <a:r>
                        <a:rPr sz="1600" spc="-30" dirty="0"/>
                        <a:t> </a:t>
                      </a:r>
                      <a:r>
                        <a:rPr sz="1600" spc="-5" dirty="0"/>
                        <a:t>6.0</a:t>
                      </a:r>
                      <a:endParaRPr sz="1600">
                        <a:latin typeface="Trebuchet MS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1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769">
                <a:tc>
                  <a:txBody>
                    <a:bodyPr/>
                    <a:lstStyle/>
                    <a:p>
                      <a:pPr marL="53975">
                        <a:lnSpc>
                          <a:spcPts val="2340"/>
                        </a:lnSpc>
                      </a:pPr>
                      <a:r>
                        <a:rPr sz="1600" dirty="0"/>
                        <a:t>Back</a:t>
                      </a:r>
                      <a:r>
                        <a:rPr sz="1600" spc="-60" dirty="0"/>
                        <a:t> </a:t>
                      </a:r>
                      <a:r>
                        <a:rPr sz="1600" spc="-5" dirty="0"/>
                        <a:t>End</a:t>
                      </a:r>
                      <a:endParaRPr sz="1600">
                        <a:latin typeface="Trebuchet MS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ts val="2340"/>
                        </a:lnSpc>
                      </a:pPr>
                      <a:r>
                        <a:rPr sz="1600" dirty="0"/>
                        <a:t>SQL</a:t>
                      </a:r>
                      <a:r>
                        <a:rPr sz="1600" spc="-110" dirty="0"/>
                        <a:t> </a:t>
                      </a:r>
                      <a:r>
                        <a:rPr sz="1600" dirty="0"/>
                        <a:t>server</a:t>
                      </a:r>
                      <a:r>
                        <a:rPr sz="1600" spc="-60" dirty="0"/>
                        <a:t> </a:t>
                      </a:r>
                      <a:r>
                        <a:rPr sz="1600" spc="-5" dirty="0"/>
                        <a:t>20</a:t>
                      </a:r>
                      <a:r>
                        <a:rPr lang="en-US" sz="1600" spc="-5" dirty="0"/>
                        <a:t>16</a:t>
                      </a:r>
                      <a:endParaRPr sz="1600" dirty="0">
                        <a:latin typeface="Trebuchet MS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412">
                <a:tc>
                  <a:txBody>
                    <a:bodyPr/>
                    <a:lstStyle/>
                    <a:p>
                      <a:pPr marL="53975">
                        <a:lnSpc>
                          <a:spcPts val="2340"/>
                        </a:lnSpc>
                      </a:pPr>
                      <a:r>
                        <a:rPr sz="1600" dirty="0"/>
                        <a:t>Browser</a:t>
                      </a:r>
                      <a:endParaRPr sz="1600" dirty="0">
                        <a:latin typeface="Trebuchet MS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ts val="2340"/>
                        </a:lnSpc>
                      </a:pPr>
                      <a:r>
                        <a:rPr sz="1600" spc="-5" dirty="0"/>
                        <a:t>Internet</a:t>
                      </a:r>
                      <a:r>
                        <a:rPr sz="1600" spc="-50" dirty="0"/>
                        <a:t> </a:t>
                      </a:r>
                      <a:r>
                        <a:rPr sz="1600" dirty="0"/>
                        <a:t>Explorer</a:t>
                      </a:r>
                      <a:r>
                        <a:rPr sz="1600" spc="-35" dirty="0"/>
                        <a:t> </a:t>
                      </a:r>
                      <a:r>
                        <a:rPr sz="1600" dirty="0"/>
                        <a:t>or</a:t>
                      </a:r>
                      <a:r>
                        <a:rPr sz="1600" spc="-25" dirty="0"/>
                        <a:t> </a:t>
                      </a:r>
                      <a:r>
                        <a:rPr sz="1600" spc="-5" dirty="0"/>
                        <a:t>any</a:t>
                      </a:r>
                      <a:endParaRPr sz="1600" dirty="0"/>
                    </a:p>
                    <a:p>
                      <a:pPr marL="539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1600" spc="-5" dirty="0"/>
                        <a:t>Compatible</a:t>
                      </a:r>
                      <a:endParaRPr sz="1600" dirty="0">
                        <a:latin typeface="Trebuchet MS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678550"/>
              </p:ext>
            </p:extLst>
          </p:nvPr>
        </p:nvGraphicFramePr>
        <p:xfrm>
          <a:off x="5638800" y="2787016"/>
          <a:ext cx="3845721" cy="2699384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082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5230">
                <a:tc>
                  <a:txBody>
                    <a:bodyPr/>
                    <a:lstStyle/>
                    <a:p>
                      <a:pPr marL="69215">
                        <a:lnSpc>
                          <a:spcPts val="1630"/>
                        </a:lnSpc>
                      </a:pPr>
                      <a:r>
                        <a:rPr sz="1600" b="1" spc="5" dirty="0">
                          <a:solidFill>
                            <a:srgbClr val="FFFFFF"/>
                          </a:solidFill>
                        </a:rPr>
                        <a:t>ITEM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30"/>
                        </a:lnSpc>
                      </a:pPr>
                      <a:r>
                        <a:rPr sz="1600" b="1" dirty="0">
                          <a:solidFill>
                            <a:srgbClr val="FFFFFF"/>
                          </a:solidFill>
                        </a:rPr>
                        <a:t>NEEDED</a:t>
                      </a: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4827">
                <a:tc>
                  <a:txBody>
                    <a:bodyPr/>
                    <a:lstStyle/>
                    <a:p>
                      <a:pPr marL="69215">
                        <a:lnSpc>
                          <a:spcPts val="1860"/>
                        </a:lnSpc>
                      </a:pPr>
                      <a:r>
                        <a:rPr sz="1600" spc="-5" dirty="0"/>
                        <a:t>Operating</a:t>
                      </a:r>
                      <a:endParaRPr sz="1600"/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spc="-5" dirty="0"/>
                        <a:t>system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630"/>
                        </a:lnSpc>
                      </a:pPr>
                      <a:r>
                        <a:rPr sz="1600" spc="-5" dirty="0"/>
                        <a:t>Windows</a:t>
                      </a:r>
                      <a:r>
                        <a:rPr sz="1600" spc="-40" dirty="0"/>
                        <a:t> </a:t>
                      </a:r>
                      <a:r>
                        <a:rPr lang="en-US" sz="1600" spc="-40" dirty="0"/>
                        <a:t>10</a:t>
                      </a:r>
                      <a:r>
                        <a:rPr sz="1600" spc="-40" dirty="0"/>
                        <a:t> </a:t>
                      </a:r>
                      <a:r>
                        <a:rPr sz="1600" dirty="0"/>
                        <a:t>or</a:t>
                      </a:r>
                      <a:r>
                        <a:rPr sz="1600" spc="-15" dirty="0"/>
                        <a:t> </a:t>
                      </a:r>
                      <a:r>
                        <a:rPr sz="1600" spc="-5" dirty="0"/>
                        <a:t>any</a:t>
                      </a:r>
                      <a:r>
                        <a:rPr sz="1600" spc="-10" dirty="0"/>
                        <a:t> </a:t>
                      </a:r>
                      <a:r>
                        <a:rPr sz="1600" spc="-5" dirty="0"/>
                        <a:t>compatible</a:t>
                      </a:r>
                      <a:r>
                        <a:rPr sz="1600" spc="-35" dirty="0"/>
                        <a:t> </a:t>
                      </a:r>
                      <a:r>
                        <a:rPr sz="1600" dirty="0"/>
                        <a:t>OS</a:t>
                      </a: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9327">
                <a:tc>
                  <a:txBody>
                    <a:bodyPr/>
                    <a:lstStyle/>
                    <a:p>
                      <a:pPr marL="69215">
                        <a:lnSpc>
                          <a:spcPts val="2570"/>
                        </a:lnSpc>
                      </a:pPr>
                      <a:r>
                        <a:rPr sz="1600" spc="-5" dirty="0"/>
                        <a:t>Browser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ts val="1745"/>
                        </a:lnSpc>
                      </a:pPr>
                      <a:r>
                        <a:rPr lang="en-US" sz="1600" spc="-5" dirty="0"/>
                        <a:t>Google chrome</a:t>
                      </a:r>
                      <a:r>
                        <a:rPr sz="1600" spc="-10" dirty="0"/>
                        <a:t> </a:t>
                      </a:r>
                      <a:r>
                        <a:rPr sz="1600" dirty="0"/>
                        <a:t>or</a:t>
                      </a:r>
                      <a:r>
                        <a:rPr sz="1600" spc="-15" dirty="0"/>
                        <a:t> </a:t>
                      </a:r>
                      <a:r>
                        <a:rPr sz="1600" spc="-5" dirty="0"/>
                        <a:t>any</a:t>
                      </a:r>
                      <a:endParaRPr sz="1600" dirty="0"/>
                    </a:p>
                    <a:p>
                      <a:pPr marL="6921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600" spc="-5" dirty="0"/>
                        <a:t>compatible</a:t>
                      </a:r>
                      <a:endParaRPr sz="16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82104" y="1060039"/>
            <a:ext cx="6341793" cy="1117614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884873">
              <a:spcBef>
                <a:spcPts val="75"/>
              </a:spcBef>
            </a:pPr>
            <a:r>
              <a:rPr sz="3600" dirty="0">
                <a:solidFill>
                  <a:schemeClr val="tx1"/>
                </a:solidFill>
                <a:latin typeface="+mj-lt"/>
                <a:cs typeface="+mj-cs"/>
              </a:rPr>
              <a:t>Software Requirements (Minimum)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78781" y="2270016"/>
            <a:ext cx="2699393" cy="424636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700" u="sng" dirty="0">
                <a:uFill>
                  <a:solidFill>
                    <a:srgbClr val="000000"/>
                  </a:solidFill>
                </a:uFill>
                <a:latin typeface="Trebuchet MS"/>
              </a:rPr>
              <a:t>Client side</a:t>
            </a:r>
            <a:r>
              <a:rPr lang="en-US" sz="2100" u="sng" spc="-4" dirty="0">
                <a:uFill>
                  <a:solidFill>
                    <a:srgbClr val="FF0000"/>
                  </a:solidFill>
                </a:uFill>
                <a:latin typeface="Calibri"/>
                <a:cs typeface="Calibri"/>
              </a:rPr>
              <a:t>:-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38799" y="2365401"/>
            <a:ext cx="2485097" cy="424636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2700" u="sng" dirty="0">
                <a:uFill>
                  <a:solidFill>
                    <a:srgbClr val="000000"/>
                  </a:solidFill>
                </a:uFill>
                <a:latin typeface="Trebuchet MS"/>
              </a:rPr>
              <a:t>Server side</a:t>
            </a:r>
            <a:r>
              <a:rPr lang="en-US" sz="2700" u="sng" dirty="0">
                <a:uFill>
                  <a:solidFill>
                    <a:srgbClr val="000000"/>
                  </a:solidFill>
                </a:uFill>
                <a:latin typeface="Trebuchet MS"/>
              </a:rPr>
              <a:t>:-</a:t>
            </a:r>
            <a:endParaRPr sz="2700" u="sng" dirty="0">
              <a:uFill>
                <a:solidFill>
                  <a:srgbClr val="000000"/>
                </a:solidFill>
              </a:uFill>
              <a:latin typeface="Trebuchet MS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021EF3-ECEA-4F78-80BD-29155297415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8</a:t>
            </a:fld>
            <a:endParaRPr lang="en-IN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0081550-2548-44D6-A370-3D89F71B8EFE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fld id="{AB1D7E23-3CAC-4495-B494-33AEE1F04BE7}" type="datetime1">
              <a:rPr lang="en-US" smtClean="0"/>
              <a:t>5/20/2021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31491" y="1314451"/>
            <a:ext cx="7701727" cy="883415"/>
          </a:xfrm>
          <a:prstGeom prst="rect">
            <a:avLst/>
          </a:prstGeom>
          <a:ln w="12192">
            <a:solidFill>
              <a:srgbClr val="90C225"/>
            </a:solidFill>
          </a:ln>
        </p:spPr>
        <p:txBody>
          <a:bodyPr vert="horz" wrap="square" lIns="0" tIns="112871" rIns="0" bIns="0" rtlCol="0" anchor="ctr">
            <a:spAutoFit/>
          </a:bodyPr>
          <a:lstStyle/>
          <a:p>
            <a:pPr marL="3051809" marR="522446" indent="-2521744">
              <a:lnSpc>
                <a:spcPts val="2978"/>
              </a:lnSpc>
              <a:spcBef>
                <a:spcPts val="889"/>
              </a:spcBef>
            </a:pPr>
            <a:r>
              <a:rPr sz="2850" spc="-30" dirty="0">
                <a:solidFill>
                  <a:schemeClr val="tx1"/>
                </a:solidFill>
                <a:latin typeface="Trebuchet MS"/>
                <a:cs typeface="Trebuchet MS"/>
              </a:rPr>
              <a:t>DRAWBACKS </a:t>
            </a:r>
            <a:r>
              <a:rPr sz="2850" dirty="0">
                <a:solidFill>
                  <a:schemeClr val="tx1"/>
                </a:solidFill>
                <a:latin typeface="Trebuchet MS"/>
                <a:cs typeface="Trebuchet MS"/>
              </a:rPr>
              <a:t>OF</a:t>
            </a:r>
            <a:r>
              <a:rPr sz="2850" spc="-7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850" dirty="0">
                <a:solidFill>
                  <a:schemeClr val="tx1"/>
                </a:solidFill>
                <a:latin typeface="Trebuchet MS"/>
                <a:cs typeface="Trebuchet MS"/>
              </a:rPr>
              <a:t>TRADITIONAL</a:t>
            </a:r>
            <a:r>
              <a:rPr sz="2850" spc="-13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850" spc="-4" dirty="0">
                <a:solidFill>
                  <a:schemeClr val="tx1"/>
                </a:solidFill>
                <a:latin typeface="Trebuchet MS"/>
                <a:cs typeface="Trebuchet MS"/>
              </a:rPr>
              <a:t>BIDDING </a:t>
            </a:r>
            <a:r>
              <a:rPr lang="en-IN" sz="2850" spc="-848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en-IN" sz="2850" spc="-4" dirty="0">
                <a:solidFill>
                  <a:schemeClr val="tx1"/>
                </a:solidFill>
                <a:latin typeface="Trebuchet MS"/>
                <a:cs typeface="Trebuchet MS"/>
              </a:rPr>
              <a:t>MO</a:t>
            </a:r>
            <a:r>
              <a:rPr sz="2850" spc="-4" dirty="0">
                <a:solidFill>
                  <a:schemeClr val="tx1"/>
                </a:solidFill>
                <a:latin typeface="Trebuchet MS"/>
                <a:cs typeface="Trebuchet MS"/>
              </a:rPr>
              <a:t>DEL</a:t>
            </a:r>
            <a:endParaRPr sz="285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810AF7-10AF-4CDA-8F6C-F2C27BF55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29" y="2676710"/>
            <a:ext cx="7827942" cy="3029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EA096-E3E9-4EBA-AF37-0868A5901BA3}"/>
              </a:ext>
            </a:extLst>
          </p:cNvPr>
          <p:cNvSpPr txBox="1"/>
          <p:nvPr/>
        </p:nvSpPr>
        <p:spPr>
          <a:xfrm>
            <a:off x="2590800" y="2991220"/>
            <a:ext cx="6116216" cy="2151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57175">
              <a:spcBef>
                <a:spcPts val="832"/>
              </a:spcBef>
              <a:buClr>
                <a:srgbClr val="90C225"/>
              </a:buClr>
              <a:buSzPct val="80357"/>
              <a:buAutoNum type="arabicPeriod"/>
              <a:tabLst>
                <a:tab pos="266700" algn="l"/>
              </a:tabLst>
            </a:pPr>
            <a:r>
              <a:rPr lang="en-US" sz="1800" spc="-4" dirty="0">
                <a:solidFill>
                  <a:srgbClr val="404040"/>
                </a:solidFill>
                <a:latin typeface="Trebuchet MS"/>
                <a:cs typeface="Trebuchet MS"/>
              </a:rPr>
              <a:t>It</a:t>
            </a:r>
            <a:r>
              <a:rPr lang="en-US" sz="1800" spc="-8" dirty="0">
                <a:solidFill>
                  <a:srgbClr val="404040"/>
                </a:solidFill>
                <a:latin typeface="Trebuchet MS"/>
                <a:cs typeface="Trebuchet MS"/>
              </a:rPr>
              <a:t> was</a:t>
            </a:r>
            <a:r>
              <a:rPr lang="en-US" sz="1800" spc="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8" dirty="0">
                <a:solidFill>
                  <a:srgbClr val="404040"/>
                </a:solidFill>
                <a:latin typeface="Trebuchet MS"/>
                <a:cs typeface="Trebuchet MS"/>
              </a:rPr>
              <a:t>time</a:t>
            </a:r>
            <a:r>
              <a:rPr lang="en-US" sz="1800" spc="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8" dirty="0">
                <a:solidFill>
                  <a:srgbClr val="404040"/>
                </a:solidFill>
                <a:latin typeface="Trebuchet MS"/>
                <a:cs typeface="Trebuchet MS"/>
              </a:rPr>
              <a:t>consuming</a:t>
            </a:r>
            <a:r>
              <a:rPr lang="en-US" sz="1800" spc="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8" dirty="0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lang="en-US" sz="1800" spc="-4" dirty="0">
                <a:solidFill>
                  <a:srgbClr val="404040"/>
                </a:solidFill>
                <a:latin typeface="Trebuchet MS"/>
                <a:cs typeface="Trebuchet MS"/>
              </a:rPr>
              <a:t>very</a:t>
            </a:r>
            <a:r>
              <a:rPr lang="en-US" sz="1800" spc="-8" dirty="0">
                <a:solidFill>
                  <a:srgbClr val="404040"/>
                </a:solidFill>
                <a:latin typeface="Trebuchet MS"/>
                <a:cs typeface="Trebuchet MS"/>
              </a:rPr>
              <a:t> hectic.</a:t>
            </a:r>
            <a:endParaRPr lang="en-US" sz="1800" dirty="0">
              <a:latin typeface="Trebuchet MS"/>
              <a:cs typeface="Trebuchet MS"/>
            </a:endParaRPr>
          </a:p>
          <a:p>
            <a:pPr marL="266700" marR="3810" indent="-257175">
              <a:spcBef>
                <a:spcPts val="758"/>
              </a:spcBef>
              <a:buClr>
                <a:srgbClr val="90C225"/>
              </a:buClr>
              <a:buSzPct val="80357"/>
              <a:buAutoNum type="arabicPeriod"/>
              <a:tabLst>
                <a:tab pos="266700" algn="l"/>
              </a:tabLst>
            </a:pPr>
            <a:r>
              <a:rPr lang="en-US" sz="1800" spc="-4" dirty="0">
                <a:solidFill>
                  <a:srgbClr val="404040"/>
                </a:solidFill>
                <a:latin typeface="Trebuchet MS"/>
                <a:cs typeface="Trebuchet MS"/>
              </a:rPr>
              <a:t>Bidders</a:t>
            </a:r>
            <a:r>
              <a:rPr lang="en-US" sz="1800" spc="1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8" dirty="0">
                <a:solidFill>
                  <a:srgbClr val="404040"/>
                </a:solidFill>
                <a:latin typeface="Trebuchet MS"/>
                <a:cs typeface="Trebuchet MS"/>
              </a:rPr>
              <a:t>had</a:t>
            </a:r>
            <a:r>
              <a:rPr lang="en-US" sz="1800" spc="-4" dirty="0">
                <a:solidFill>
                  <a:srgbClr val="404040"/>
                </a:solidFill>
                <a:latin typeface="Trebuchet MS"/>
                <a:cs typeface="Trebuchet MS"/>
              </a:rPr>
              <a:t> to</a:t>
            </a:r>
            <a:r>
              <a:rPr lang="en-US" sz="18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8" dirty="0">
                <a:solidFill>
                  <a:srgbClr val="404040"/>
                </a:solidFill>
                <a:latin typeface="Trebuchet MS"/>
                <a:cs typeface="Trebuchet MS"/>
              </a:rPr>
              <a:t>physical</a:t>
            </a:r>
            <a:r>
              <a:rPr lang="en-US" sz="1800" spc="23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8" dirty="0">
                <a:solidFill>
                  <a:srgbClr val="404040"/>
                </a:solidFill>
                <a:latin typeface="Trebuchet MS"/>
                <a:cs typeface="Trebuchet MS"/>
              </a:rPr>
              <a:t>present</a:t>
            </a:r>
            <a:r>
              <a:rPr lang="en-US" sz="18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8" dirty="0">
                <a:solidFill>
                  <a:srgbClr val="404040"/>
                </a:solidFill>
                <a:latin typeface="Trebuchet MS"/>
                <a:cs typeface="Trebuchet MS"/>
              </a:rPr>
              <a:t>there</a:t>
            </a:r>
            <a:r>
              <a:rPr lang="en-US" sz="18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4" dirty="0">
                <a:solidFill>
                  <a:srgbClr val="404040"/>
                </a:solidFill>
                <a:latin typeface="Trebuchet MS"/>
                <a:cs typeface="Trebuchet MS"/>
              </a:rPr>
              <a:t>during</a:t>
            </a:r>
            <a:r>
              <a:rPr lang="en-US" sz="1800" spc="-8" dirty="0">
                <a:solidFill>
                  <a:srgbClr val="404040"/>
                </a:solidFill>
                <a:latin typeface="Trebuchet MS"/>
                <a:cs typeface="Trebuchet MS"/>
              </a:rPr>
              <a:t> the</a:t>
            </a:r>
            <a:r>
              <a:rPr lang="en-US" sz="18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8" dirty="0">
                <a:solidFill>
                  <a:srgbClr val="404040"/>
                </a:solidFill>
                <a:latin typeface="Trebuchet MS"/>
                <a:cs typeface="Trebuchet MS"/>
              </a:rPr>
              <a:t>time</a:t>
            </a:r>
            <a:r>
              <a:rPr lang="en-US" sz="1800" spc="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4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lang="en-US" sz="1800" spc="-61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8" dirty="0">
                <a:solidFill>
                  <a:srgbClr val="404040"/>
                </a:solidFill>
                <a:latin typeface="Trebuchet MS"/>
                <a:cs typeface="Trebuchet MS"/>
              </a:rPr>
              <a:t>bidding.</a:t>
            </a:r>
            <a:endParaRPr lang="en-US" sz="1800" dirty="0">
              <a:latin typeface="Trebuchet MS"/>
              <a:cs typeface="Trebuchet MS"/>
            </a:endParaRPr>
          </a:p>
          <a:p>
            <a:pPr marL="266700" indent="-257175">
              <a:spcBef>
                <a:spcPts val="746"/>
              </a:spcBef>
              <a:buClr>
                <a:srgbClr val="90C225"/>
              </a:buClr>
              <a:buSzPct val="80357"/>
              <a:buAutoNum type="arabicPeriod"/>
              <a:tabLst>
                <a:tab pos="266700" algn="l"/>
              </a:tabLst>
            </a:pPr>
            <a:r>
              <a:rPr lang="en-US" sz="1800" spc="-4" dirty="0">
                <a:solidFill>
                  <a:srgbClr val="404040"/>
                </a:solidFill>
                <a:latin typeface="Trebuchet MS"/>
                <a:cs typeface="Trebuchet MS"/>
              </a:rPr>
              <a:t>There</a:t>
            </a:r>
            <a:r>
              <a:rPr lang="en-US" sz="18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8" dirty="0">
                <a:solidFill>
                  <a:srgbClr val="404040"/>
                </a:solidFill>
                <a:latin typeface="Trebuchet MS"/>
                <a:cs typeface="Trebuchet MS"/>
              </a:rPr>
              <a:t>were</a:t>
            </a:r>
            <a:r>
              <a:rPr lang="en-US" sz="1800" spc="-4" dirty="0">
                <a:solidFill>
                  <a:srgbClr val="404040"/>
                </a:solidFill>
                <a:latin typeface="Trebuchet MS"/>
                <a:cs typeface="Trebuchet MS"/>
              </a:rPr>
              <a:t> scopes</a:t>
            </a:r>
            <a:r>
              <a:rPr lang="en-US" sz="1800" spc="1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4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lang="en-US" sz="18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4" dirty="0">
                <a:solidFill>
                  <a:srgbClr val="404040"/>
                </a:solidFill>
                <a:latin typeface="Trebuchet MS"/>
                <a:cs typeface="Trebuchet MS"/>
              </a:rPr>
              <a:t>fixing</a:t>
            </a:r>
            <a:r>
              <a:rPr lang="en-US" sz="18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8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lang="en-US" sz="1800" spc="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4" dirty="0">
                <a:solidFill>
                  <a:srgbClr val="404040"/>
                </a:solidFill>
                <a:latin typeface="Trebuchet MS"/>
                <a:cs typeface="Trebuchet MS"/>
              </a:rPr>
              <a:t>other</a:t>
            </a:r>
            <a:r>
              <a:rPr lang="en-US" sz="1800" spc="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4" dirty="0">
                <a:solidFill>
                  <a:srgbClr val="404040"/>
                </a:solidFill>
                <a:latin typeface="Trebuchet MS"/>
                <a:cs typeface="Trebuchet MS"/>
              </a:rPr>
              <a:t>illegal</a:t>
            </a:r>
            <a:r>
              <a:rPr lang="en-US" sz="1800" spc="8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8" dirty="0">
                <a:solidFill>
                  <a:srgbClr val="404040"/>
                </a:solidFill>
                <a:latin typeface="Trebuchet MS"/>
                <a:cs typeface="Trebuchet MS"/>
              </a:rPr>
              <a:t>activities.</a:t>
            </a:r>
            <a:endParaRPr lang="en-US" sz="1800" dirty="0">
              <a:latin typeface="Trebuchet MS"/>
              <a:cs typeface="Trebuchet MS"/>
            </a:endParaRPr>
          </a:p>
          <a:p>
            <a:pPr marL="266700" indent="-257175">
              <a:spcBef>
                <a:spcPts val="750"/>
              </a:spcBef>
              <a:buClr>
                <a:srgbClr val="90C225"/>
              </a:buClr>
              <a:buSzPct val="80357"/>
              <a:buAutoNum type="arabicPeriod"/>
              <a:tabLst>
                <a:tab pos="266700" algn="l"/>
              </a:tabLst>
            </a:pPr>
            <a:r>
              <a:rPr lang="en-US" sz="1800" spc="-4" dirty="0">
                <a:solidFill>
                  <a:srgbClr val="404040"/>
                </a:solidFill>
                <a:latin typeface="Trebuchet MS"/>
                <a:cs typeface="Trebuchet MS"/>
              </a:rPr>
              <a:t>No</a:t>
            </a:r>
            <a:r>
              <a:rPr lang="en-US" sz="1800" spc="-8" dirty="0">
                <a:solidFill>
                  <a:srgbClr val="404040"/>
                </a:solidFill>
                <a:latin typeface="Trebuchet MS"/>
                <a:cs typeface="Trebuchet MS"/>
              </a:rPr>
              <a:t> assurance</a:t>
            </a:r>
            <a:r>
              <a:rPr lang="en-US" sz="1800" spc="1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4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lang="en-US" sz="18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4" dirty="0">
                <a:solidFill>
                  <a:srgbClr val="404040"/>
                </a:solidFill>
                <a:latin typeface="Trebuchet MS"/>
                <a:cs typeface="Trebuchet MS"/>
              </a:rPr>
              <a:t>good </a:t>
            </a:r>
            <a:r>
              <a:rPr lang="en-US" sz="1800" spc="-8" dirty="0">
                <a:solidFill>
                  <a:srgbClr val="404040"/>
                </a:solidFill>
                <a:latin typeface="Trebuchet MS"/>
                <a:cs typeface="Trebuchet MS"/>
              </a:rPr>
              <a:t>to</a:t>
            </a:r>
            <a:r>
              <a:rPr lang="en-US" sz="1800" spc="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4" dirty="0">
                <a:solidFill>
                  <a:srgbClr val="404040"/>
                </a:solidFill>
                <a:latin typeface="Trebuchet MS"/>
                <a:cs typeface="Trebuchet MS"/>
              </a:rPr>
              <a:t>be in proper</a:t>
            </a:r>
            <a:r>
              <a:rPr lang="en-US" sz="18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8" dirty="0">
                <a:solidFill>
                  <a:srgbClr val="404040"/>
                </a:solidFill>
                <a:latin typeface="Trebuchet MS"/>
                <a:cs typeface="Trebuchet MS"/>
              </a:rPr>
              <a:t>condition</a:t>
            </a:r>
            <a:r>
              <a:rPr lang="en-US" sz="1800" spc="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4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lang="en-US" sz="1800" dirty="0">
              <a:latin typeface="Trebuchet MS"/>
              <a:cs typeface="Trebuchet MS"/>
            </a:endParaRPr>
          </a:p>
          <a:p>
            <a:pPr marL="266700" indent="-257175">
              <a:spcBef>
                <a:spcPts val="754"/>
              </a:spcBef>
              <a:buClr>
                <a:srgbClr val="90C225"/>
              </a:buClr>
              <a:buSzPct val="80357"/>
              <a:buAutoNum type="arabicPeriod"/>
              <a:tabLst>
                <a:tab pos="266700" algn="l"/>
              </a:tabLst>
            </a:pPr>
            <a:r>
              <a:rPr lang="en-US" sz="1800" spc="-8" dirty="0">
                <a:solidFill>
                  <a:srgbClr val="404040"/>
                </a:solidFill>
                <a:latin typeface="Trebuchet MS"/>
                <a:cs typeface="Trebuchet MS"/>
              </a:rPr>
              <a:t>Con</a:t>
            </a:r>
            <a:r>
              <a:rPr lang="en-US" sz="1800"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8" dirty="0">
                <a:solidFill>
                  <a:srgbClr val="404040"/>
                </a:solidFill>
                <a:latin typeface="Trebuchet MS"/>
                <a:cs typeface="Trebuchet MS"/>
              </a:rPr>
              <a:t>men were</a:t>
            </a:r>
            <a:r>
              <a:rPr lang="en-US" sz="1800" spc="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8" dirty="0">
                <a:solidFill>
                  <a:srgbClr val="404040"/>
                </a:solidFill>
                <a:latin typeface="Trebuchet MS"/>
                <a:cs typeface="Trebuchet MS"/>
              </a:rPr>
              <a:t>highly</a:t>
            </a:r>
            <a:r>
              <a:rPr lang="en-US" sz="1800" spc="-11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800" spc="-8" dirty="0">
                <a:solidFill>
                  <a:srgbClr val="404040"/>
                </a:solidFill>
                <a:latin typeface="Trebuchet MS"/>
                <a:cs typeface="Trebuchet MS"/>
              </a:rPr>
              <a:t>active</a:t>
            </a:r>
            <a:r>
              <a:rPr lang="en-US" sz="1800" spc="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US" sz="1100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lang="en-US" sz="1100" dirty="0">
              <a:latin typeface="Trebuchet MS"/>
              <a:cs typeface="Trebuchet MS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4411822-FCEF-44A4-A0A6-CB55575D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9</a:t>
            </a:fld>
            <a:endParaRPr lang="en-IN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9B2E7D0A-C537-4AA5-B6D6-ED3BE1E6A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A096D-CDFF-4FCA-823D-BF0F628EFFE9}" type="datetime1">
              <a:rPr lang="en-US" smtClean="0"/>
              <a:t>5/20/2021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231</TotalTime>
  <Words>796</Words>
  <Application>Microsoft Office PowerPoint</Application>
  <PresentationFormat>Widescreen</PresentationFormat>
  <Paragraphs>157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Algerian</vt:lpstr>
      <vt:lpstr>Arial</vt:lpstr>
      <vt:lpstr>Arial Black</vt:lpstr>
      <vt:lpstr>Calibri</vt:lpstr>
      <vt:lpstr>Garamond</vt:lpstr>
      <vt:lpstr>Lucida Sans Unicode</vt:lpstr>
      <vt:lpstr>Times New Roman</vt:lpstr>
      <vt:lpstr>Trebuchet MS</vt:lpstr>
      <vt:lpstr>Organic</vt:lpstr>
      <vt:lpstr>PowerPoint Presentation</vt:lpstr>
      <vt:lpstr>PROJECT OBJECTIVE</vt:lpstr>
      <vt:lpstr>PROJECT SCOPE</vt:lpstr>
      <vt:lpstr>REQUIREMENT SPECIFICATION</vt:lpstr>
      <vt:lpstr>What is ASP ?</vt:lpstr>
      <vt:lpstr>FUNCTIONAL REQUIREMENT</vt:lpstr>
      <vt:lpstr>Hardware Requirements (Minimum):-</vt:lpstr>
      <vt:lpstr>Software Requirements (Minimum)</vt:lpstr>
      <vt:lpstr>DRAWBACKS OF TRADITIONAL BIDDING  MODEL</vt:lpstr>
      <vt:lpstr>HOW E-AUCTION IS THE ANSWER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Aniket chikane</dc:creator>
  <cp:lastModifiedBy>Aniket</cp:lastModifiedBy>
  <cp:revision>19</cp:revision>
  <dcterms:created xsi:type="dcterms:W3CDTF">2021-05-17T16:39:31Z</dcterms:created>
  <dcterms:modified xsi:type="dcterms:W3CDTF">2021-05-20T10:09:30Z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2016-08-22T00:00:00Z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2021-05-17T00:00:00Z</vt:filetime>
  </property>
</Properties>
</file>